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embedTrueTypeFonts="1">
  <p:sldMasterIdLst>
    <p:sldMasterId id="2147483672" r:id="rId4"/>
    <p:sldMasterId id="2147483704" r:id="rId5"/>
    <p:sldMasterId id="2147483717" r:id="rId6"/>
    <p:sldMasterId id="2147483730" r:id="rId7"/>
    <p:sldMasterId id="2147483743" r:id="rId8"/>
  </p:sldMasterIdLst>
  <p:notesMasterIdLst>
    <p:notesMasterId r:id="rId24"/>
  </p:notesMasterIdLst>
  <p:sldIdLst>
    <p:sldId id="337" r:id="rId9"/>
    <p:sldId id="356" r:id="rId10"/>
    <p:sldId id="342" r:id="rId11"/>
    <p:sldId id="345" r:id="rId12"/>
    <p:sldId id="344" r:id="rId13"/>
    <p:sldId id="343" r:id="rId14"/>
    <p:sldId id="351" r:id="rId15"/>
    <p:sldId id="348" r:id="rId16"/>
    <p:sldId id="358" r:id="rId17"/>
    <p:sldId id="349" r:id="rId18"/>
    <p:sldId id="353" r:id="rId19"/>
    <p:sldId id="357" r:id="rId20"/>
    <p:sldId id="355" r:id="rId21"/>
    <p:sldId id="359" r:id="rId22"/>
    <p:sldId id="346" r:id="rId23"/>
  </p:sldIdLst>
  <p:sldSz cx="9144000" cy="6858000" type="screen4x3"/>
  <p:notesSz cx="7023100" cy="9309100"/>
  <p:embeddedFontLst>
    <p:embeddedFont>
      <p:font typeface="Segoe UI Semibold" panose="020B0702040204020203" pitchFamily="34" charset="0"/>
      <p:bold r:id="rId25"/>
      <p:boldItalic r:id="rId26"/>
    </p:embeddedFont>
    <p:embeddedFont>
      <p:font typeface="Open Sans" panose="020B0604020202020204" charset="0"/>
      <p:regular r:id="rId27"/>
      <p:bold r:id="rId28"/>
      <p:italic r:id="rId29"/>
      <p:boldItalic r:id="rId30"/>
    </p:embeddedFont>
    <p:embeddedFont>
      <p:font typeface="Calibri" panose="020F0502020204030204" pitchFamily="34" charset="0"/>
      <p:regular r:id="rId31"/>
      <p:bold r:id="rId32"/>
      <p:italic r:id="rId33"/>
      <p:boldItalic r:id="rId34"/>
    </p:embeddedFont>
    <p:embeddedFont>
      <p:font typeface="Segoe UI" panose="020B0502040204020203" pitchFamily="34" charset="0"/>
      <p:regular r:id="rId35"/>
      <p:bold r:id="rId36"/>
      <p:italic r:id="rId37"/>
      <p:boldItalic r:id="rId38"/>
    </p:embeddedFont>
    <p:embeddedFont>
      <p:font typeface="Segoe UI Light" panose="020B0502040204020203" pitchFamily="34" charset="0"/>
      <p:regular r:id="rId39"/>
      <p:italic r:id="rId40"/>
    </p:embeddedFont>
    <p:embeddedFont>
      <p:font typeface="Core Sans DS 47 Cn Medium" panose="020F060603030202020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i Gardner" initials="KG" lastIdx="17" clrIdx="0">
    <p:extLst/>
  </p:cmAuthor>
  <p:cmAuthor id="2" name="Kristi" initials="K" lastIdx="4" clrIdx="1">
    <p:extLst/>
  </p:cmAuthor>
  <p:cmAuthor id="3" name="Cameron McPherson" initials="CM" lastIdx="8" clrIdx="2">
    <p:extLst/>
  </p:cmAuthor>
  <p:cmAuthor id="4" name="Jennifer Smith" initials="JS" lastIdx="7" clrIdx="3">
    <p:extLst/>
  </p:cmAuthor>
  <p:cmAuthor id="5" name="Robert Stiens" initials="RS" lastIdx="3" clrIdx="4"/>
  <p:cmAuthor id="6" name="Margarita Gevondyan" initials="MG" lastIdx="13" clrIdx="5">
    <p:extLst/>
  </p:cmAuthor>
  <p:cmAuthor id="7" name="David Song" initials="DS" lastIdx="10" clrIdx="6">
    <p:extLst/>
  </p:cmAuthor>
  <p:cmAuthor id="8" name="Paul Grigaux" initials="PG" lastIdx="7" clrIdx="7">
    <p:extLst/>
  </p:cmAuthor>
  <p:cmAuthor id="9" name="Gloria Quinn" initials="GQ" lastIdx="10" clrIdx="8">
    <p:extLst/>
  </p:cmAuthor>
  <p:cmAuthor id="10" name="Chris Thompson" initials="CT" lastIdx="4" clrIdx="9">
    <p:extLst/>
  </p:cmAuthor>
  <p:cmAuthor id="11" name="Kristi Gardner" initials="KG" lastIdx="1" clrIdx="10">
    <p:extLst/>
  </p:cmAuthor>
  <p:cmAuthor id="12" name="Hen Ly" initials="HL" lastIdx="6" clrIdx="11">
    <p:extLst/>
  </p:cmAuthor>
  <p:cmAuthor id="13" name="Patricia Cirucci" initials="PC" lastIdx="1" clrIdx="12">
    <p:extLst/>
  </p:cmAuthor>
  <p:cmAuthor id="14" name="Janet Clayton" initials="JC" lastIdx="3" clrIdx="13">
    <p:extLst/>
  </p:cmAuthor>
  <p:cmAuthor id="15" name="Alisa Do" initials="AD" lastIdx="14" clrIdx="14">
    <p:extLst/>
  </p:cmAuthor>
  <p:cmAuthor id="16" name="Brian Chen" initials="BC" lastIdx="16" clrIdx="15">
    <p:extLst/>
  </p:cmAuthor>
  <p:cmAuthor id="17" name="Hen Ly" initials="HL [2]" lastIdx="2" clrIdx="16">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a:srgbClr val="323438"/>
    <a:srgbClr val="FFD1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3D547F-F374-47F3-8F73-95B2539B0FDB}" v="1" dt="2018-08-08T23:43:30.2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25" autoAdjust="0"/>
    <p:restoredTop sz="37764" autoAdjust="0"/>
  </p:normalViewPr>
  <p:slideViewPr>
    <p:cSldViewPr snapToGrid="0">
      <p:cViewPr>
        <p:scale>
          <a:sx n="41" d="100"/>
          <a:sy n="41" d="100"/>
        </p:scale>
        <p:origin x="-2046" y="-150"/>
      </p:cViewPr>
      <p:guideLst>
        <p:guide orient="horz" pos="2160"/>
        <p:guide pos="2880"/>
      </p:guideLst>
    </p:cSldViewPr>
  </p:slideViewPr>
  <p:notesTextViewPr>
    <p:cViewPr>
      <p:scale>
        <a:sx n="1" d="1"/>
        <a:sy n="1" d="1"/>
      </p:scale>
      <p:origin x="0" y="0"/>
    </p:cViewPr>
  </p:notesTextViewPr>
  <p:notesViewPr>
    <p:cSldViewPr snapToGrid="0">
      <p:cViewPr varScale="1">
        <p:scale>
          <a:sx n="64" d="100"/>
          <a:sy n="64" d="100"/>
        </p:scale>
        <p:origin x="308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font" Target="fonts/font10.fntdata"/><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font" Target="fonts/font7.fntdata"/><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presProps" Target="presProps.xml"/><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meron McPherson" userId="S::cameron.mcpherson@sce.com::a68455eb-9241-4b2a-8ed1-1c48d86a84c2" providerId="AD" clId="Web-{5F3D547F-F374-47F3-8F73-95B2539B0FDB}"/>
    <pc:docChg chg="modSld">
      <pc:chgData name="Cameron McPherson" userId="S::cameron.mcpherson@sce.com::a68455eb-9241-4b2a-8ed1-1c48d86a84c2" providerId="AD" clId="Web-{5F3D547F-F374-47F3-8F73-95B2539B0FDB}" dt="2018-08-08T23:43:45.093" v="4" actId="1076"/>
      <pc:docMkLst>
        <pc:docMk/>
      </pc:docMkLst>
      <pc:sldChg chg="modSp">
        <pc:chgData name="Cameron McPherson" userId="S::cameron.mcpherson@sce.com::a68455eb-9241-4b2a-8ed1-1c48d86a84c2" providerId="AD" clId="Web-{5F3D547F-F374-47F3-8F73-95B2539B0FDB}" dt="2018-08-08T23:43:45.093" v="4" actId="1076"/>
        <pc:sldMkLst>
          <pc:docMk/>
          <pc:sldMk cId="151296388" sldId="339"/>
        </pc:sldMkLst>
        <pc:picChg chg="mod">
          <ac:chgData name="Cameron McPherson" userId="S::cameron.mcpherson@sce.com::a68455eb-9241-4b2a-8ed1-1c48d86a84c2" providerId="AD" clId="Web-{5F3D547F-F374-47F3-8F73-95B2539B0FDB}" dt="2018-08-08T23:43:45.093" v="4" actId="1076"/>
          <ac:picMkLst>
            <pc:docMk/>
            <pc:sldMk cId="151296388" sldId="339"/>
            <ac:picMk id="23" creationId="{00000000-0000-0000-0000-000000000000}"/>
          </ac:picMkLst>
        </pc:picChg>
      </pc:sldChg>
    </pc:docChg>
  </pc:docChgLst>
  <pc:docChgLst>
    <pc:chgData name="Brian Chen" userId="S::brian.chen@sce.com::6dfb4df4-c074-47de-b5c5-8dbeae2674bd" providerId="AD" clId="Web-{C2C21182-6BCB-48BD-8BE3-45C85B33E7F9}"/>
    <pc:docChg chg="modSld">
      <pc:chgData name="Brian Chen" userId="S::brian.chen@sce.com::6dfb4df4-c074-47de-b5c5-8dbeae2674bd" providerId="AD" clId="Web-{C2C21182-6BCB-48BD-8BE3-45C85B33E7F9}" dt="2018-09-09T05:04:03.754" v="16" actId="14100"/>
      <pc:docMkLst>
        <pc:docMk/>
      </pc:docMkLst>
      <pc:sldChg chg="modSp">
        <pc:chgData name="Brian Chen" userId="S::brian.chen@sce.com::6dfb4df4-c074-47de-b5c5-8dbeae2674bd" providerId="AD" clId="Web-{C2C21182-6BCB-48BD-8BE3-45C85B33E7F9}" dt="2018-09-09T05:03:05.363" v="13" actId="20577"/>
        <pc:sldMkLst>
          <pc:docMk/>
          <pc:sldMk cId="2850118192" sldId="337"/>
        </pc:sldMkLst>
        <pc:spChg chg="mod">
          <ac:chgData name="Brian Chen" userId="S::brian.chen@sce.com::6dfb4df4-c074-47de-b5c5-8dbeae2674bd" providerId="AD" clId="Web-{C2C21182-6BCB-48BD-8BE3-45C85B33E7F9}" dt="2018-09-09T05:03:05.363" v="13" actId="20577"/>
          <ac:spMkLst>
            <pc:docMk/>
            <pc:sldMk cId="2850118192" sldId="337"/>
            <ac:spMk id="9" creationId="{00000000-0000-0000-0000-000000000000}"/>
          </ac:spMkLst>
        </pc:spChg>
      </pc:sldChg>
      <pc:sldChg chg="modSp">
        <pc:chgData name="Brian Chen" userId="S::brian.chen@sce.com::6dfb4df4-c074-47de-b5c5-8dbeae2674bd" providerId="AD" clId="Web-{C2C21182-6BCB-48BD-8BE3-45C85B33E7F9}" dt="2018-09-09T05:04:03.754" v="16" actId="14100"/>
        <pc:sldMkLst>
          <pc:docMk/>
          <pc:sldMk cId="294837513" sldId="349"/>
        </pc:sldMkLst>
        <pc:cxnChg chg="mod">
          <ac:chgData name="Brian Chen" userId="S::brian.chen@sce.com::6dfb4df4-c074-47de-b5c5-8dbeae2674bd" providerId="AD" clId="Web-{C2C21182-6BCB-48BD-8BE3-45C85B33E7F9}" dt="2018-09-09T05:04:03.754" v="16" actId="14100"/>
          <ac:cxnSpMkLst>
            <pc:docMk/>
            <pc:sldMk cId="294837513" sldId="349"/>
            <ac:cxnSpMk id="15" creationId="{00000000-0000-0000-0000-000000000000}"/>
          </ac:cxnSpMkLst>
        </pc:cxnChg>
      </pc:sldChg>
    </pc:docChg>
  </pc:docChgLst>
  <pc:docChgLst>
    <pc:chgData name="Rudolph Gonzales" userId="S::rudolph.gonzales@sce.com::d05093e6-b213-4476-a1eb-a3523a9f5081" providerId="AD" clId="Web-{AD9B73CE-BD1A-4688-963F-B72EDB7DA89C}"/>
    <pc:docChg chg="modSld">
      <pc:chgData name="Rudolph Gonzales" userId="S::rudolph.gonzales@sce.com::d05093e6-b213-4476-a1eb-a3523a9f5081" providerId="AD" clId="Web-{AD9B73CE-BD1A-4688-963F-B72EDB7DA89C}" dt="2018-09-11T21:34:28.535" v="29" actId="14100"/>
      <pc:docMkLst>
        <pc:docMk/>
      </pc:docMkLst>
      <pc:sldChg chg="modSp">
        <pc:chgData name="Rudolph Gonzales" userId="S::rudolph.gonzales@sce.com::d05093e6-b213-4476-a1eb-a3523a9f5081" providerId="AD" clId="Web-{AD9B73CE-BD1A-4688-963F-B72EDB7DA89C}" dt="2018-09-11T21:34:28.535" v="29" actId="14100"/>
        <pc:sldMkLst>
          <pc:docMk/>
          <pc:sldMk cId="2850118192" sldId="337"/>
        </pc:sldMkLst>
        <pc:spChg chg="mod">
          <ac:chgData name="Rudolph Gonzales" userId="S::rudolph.gonzales@sce.com::d05093e6-b213-4476-a1eb-a3523a9f5081" providerId="AD" clId="Web-{AD9B73CE-BD1A-4688-963F-B72EDB7DA89C}" dt="2018-09-11T21:34:28.535" v="29" actId="14100"/>
          <ac:spMkLst>
            <pc:docMk/>
            <pc:sldMk cId="2850118192" sldId="337"/>
            <ac:spMk id="9" creationId="{00000000-0000-0000-0000-000000000000}"/>
          </ac:spMkLst>
        </pc:spChg>
      </pc:sldChg>
    </pc:docChg>
  </pc:docChgLst>
  <pc:docChgLst>
    <pc:chgData name="Hen Ly" userId="S::hen.ly@sce.com::ccdb841a-ef12-4f24-9944-0ab89d222d13" providerId="AD" clId="Web-{584C3401-7D88-4001-9A48-A912E05F834C}"/>
    <pc:docChg chg="modSld">
      <pc:chgData name="Hen Ly" userId="S::hen.ly@sce.com::ccdb841a-ef12-4f24-9944-0ab89d222d13" providerId="AD" clId="Web-{584C3401-7D88-4001-9A48-A912E05F834C}" dt="2018-08-13T01:38:02.974" v="0"/>
      <pc:docMkLst>
        <pc:docMk/>
      </pc:docMkLst>
      <pc:sldChg chg="modSp">
        <pc:chgData name="Hen Ly" userId="S::hen.ly@sce.com::ccdb841a-ef12-4f24-9944-0ab89d222d13" providerId="AD" clId="Web-{584C3401-7D88-4001-9A48-A912E05F834C}" dt="2018-08-13T01:38:02.974" v="0"/>
        <pc:sldMkLst>
          <pc:docMk/>
          <pc:sldMk cId="2850118192" sldId="337"/>
        </pc:sldMkLst>
        <pc:spChg chg="mod">
          <ac:chgData name="Hen Ly" userId="S::hen.ly@sce.com::ccdb841a-ef12-4f24-9944-0ab89d222d13" providerId="AD" clId="Web-{584C3401-7D88-4001-9A48-A912E05F834C}" dt="2018-08-13T01:38:02.974" v="0"/>
          <ac:spMkLst>
            <pc:docMk/>
            <pc:sldMk cId="2850118192" sldId="337"/>
            <ac:spMk id="3" creationId="{00000000-0000-0000-0000-000000000000}"/>
          </ac:spMkLst>
        </pc:spChg>
      </pc:sldChg>
    </pc:docChg>
  </pc:docChgLst>
  <pc:docChgLst>
    <pc:chgData name="Rudolph Gonzales" userId="S::rudolph.gonzales@sce.com::d05093e6-b213-4476-a1eb-a3523a9f5081" providerId="AD" clId="Web-{05D0EC1F-219F-4559-A812-34D45B772F15}"/>
    <pc:docChg chg="modSld">
      <pc:chgData name="Rudolph Gonzales" userId="S::rudolph.gonzales@sce.com::d05093e6-b213-4476-a1eb-a3523a9f5081" providerId="AD" clId="Web-{05D0EC1F-219F-4559-A812-34D45B772F15}" dt="2018-09-17T18:03:19.614" v="141" actId="20577"/>
      <pc:docMkLst>
        <pc:docMk/>
      </pc:docMkLst>
      <pc:sldChg chg="modSp">
        <pc:chgData name="Rudolph Gonzales" userId="S::rudolph.gonzales@sce.com::d05093e6-b213-4476-a1eb-a3523a9f5081" providerId="AD" clId="Web-{05D0EC1F-219F-4559-A812-34D45B772F15}" dt="2018-09-17T17:59:20.224" v="78" actId="20577"/>
        <pc:sldMkLst>
          <pc:docMk/>
          <pc:sldMk cId="2850118192" sldId="337"/>
        </pc:sldMkLst>
        <pc:spChg chg="mod">
          <ac:chgData name="Rudolph Gonzales" userId="S::rudolph.gonzales@sce.com::d05093e6-b213-4476-a1eb-a3523a9f5081" providerId="AD" clId="Web-{05D0EC1F-219F-4559-A812-34D45B772F15}" dt="2018-09-17T17:59:20.224" v="78" actId="20577"/>
          <ac:spMkLst>
            <pc:docMk/>
            <pc:sldMk cId="2850118192" sldId="337"/>
            <ac:spMk id="9" creationId="{00000000-0000-0000-0000-000000000000}"/>
          </ac:spMkLst>
        </pc:spChg>
      </pc:sldChg>
      <pc:sldChg chg="modSp">
        <pc:chgData name="Rudolph Gonzales" userId="S::rudolph.gonzales@sce.com::d05093e6-b213-4476-a1eb-a3523a9f5081" providerId="AD" clId="Web-{05D0EC1F-219F-4559-A812-34D45B772F15}" dt="2018-09-17T18:03:19.614" v="140" actId="20577"/>
        <pc:sldMkLst>
          <pc:docMk/>
          <pc:sldMk cId="113703236" sldId="346"/>
        </pc:sldMkLst>
        <pc:spChg chg="mod">
          <ac:chgData name="Rudolph Gonzales" userId="S::rudolph.gonzales@sce.com::d05093e6-b213-4476-a1eb-a3523a9f5081" providerId="AD" clId="Web-{05D0EC1F-219F-4559-A812-34D45B772F15}" dt="2018-09-17T18:03:19.614" v="140" actId="20577"/>
          <ac:spMkLst>
            <pc:docMk/>
            <pc:sldMk cId="113703236" sldId="346"/>
            <ac:spMk id="2" creationId="{00000000-0000-0000-0000-000000000000}"/>
          </ac:spMkLst>
        </pc:spChg>
      </pc:sldChg>
    </pc:docChg>
  </pc:docChgLst>
  <pc:docChgLst>
    <pc:chgData name="Cameron McPherson" userId="S::cameron.mcpherson@sce.com::a68455eb-9241-4b2a-8ed1-1c48d86a84c2" providerId="AD" clId="Web-{01E2D9C9-9083-4B36-887B-E24E297D2815}"/>
    <pc:docChg chg="modSld">
      <pc:chgData name="Cameron McPherson" userId="S::cameron.mcpherson@sce.com::a68455eb-9241-4b2a-8ed1-1c48d86a84c2" providerId="AD" clId="Web-{01E2D9C9-9083-4B36-887B-E24E297D2815}" dt="2018-08-08T23:52:09.461" v="1"/>
      <pc:docMkLst>
        <pc:docMk/>
      </pc:docMkLst>
      <pc:sldChg chg="addSp delSp modSp">
        <pc:chgData name="Cameron McPherson" userId="S::cameron.mcpherson@sce.com::a68455eb-9241-4b2a-8ed1-1c48d86a84c2" providerId="AD" clId="Web-{01E2D9C9-9083-4B36-887B-E24E297D2815}" dt="2018-08-08T23:52:09.461" v="1"/>
        <pc:sldMkLst>
          <pc:docMk/>
          <pc:sldMk cId="151296388" sldId="339"/>
        </pc:sldMkLst>
        <pc:picChg chg="add del mod">
          <ac:chgData name="Cameron McPherson" userId="S::cameron.mcpherson@sce.com::a68455eb-9241-4b2a-8ed1-1c48d86a84c2" providerId="AD" clId="Web-{01E2D9C9-9083-4B36-887B-E24E297D2815}" dt="2018-08-08T23:52:09.461" v="1"/>
          <ac:picMkLst>
            <pc:docMk/>
            <pc:sldMk cId="151296388" sldId="339"/>
            <ac:picMk id="2" creationId="{B6796B78-87B9-4670-AB50-FF1DB44B1DAB}"/>
          </ac:picMkLst>
        </pc:picChg>
      </pc:sldChg>
    </pc:docChg>
  </pc:docChgLst>
  <pc:docChgLst>
    <pc:chgData name="Robert Stiens" userId="S::robert.stiens@sce.com::9678b806-3fd7-40c9-988c-070a44db3e87" providerId="AD" clId="Web-{83945274-2618-4E7D-81AC-A0E56FEE7D6F}"/>
    <pc:docChg chg="delSld modSld">
      <pc:chgData name="Robert Stiens" userId="S::robert.stiens@sce.com::9678b806-3fd7-40c9-988c-070a44db3e87" providerId="AD" clId="Web-{83945274-2618-4E7D-81AC-A0E56FEE7D6F}" dt="2018-09-14T15:28:14.815" v="3"/>
      <pc:docMkLst>
        <pc:docMk/>
      </pc:docMkLst>
      <pc:sldChg chg="modSp">
        <pc:chgData name="Robert Stiens" userId="S::robert.stiens@sce.com::9678b806-3fd7-40c9-988c-070a44db3e87" providerId="AD" clId="Web-{83945274-2618-4E7D-81AC-A0E56FEE7D6F}" dt="2018-09-14T15:28:06.190" v="1" actId="20577"/>
        <pc:sldMkLst>
          <pc:docMk/>
          <pc:sldMk cId="2850118192" sldId="337"/>
        </pc:sldMkLst>
        <pc:spChg chg="mod">
          <ac:chgData name="Robert Stiens" userId="S::robert.stiens@sce.com::9678b806-3fd7-40c9-988c-070a44db3e87" providerId="AD" clId="Web-{83945274-2618-4E7D-81AC-A0E56FEE7D6F}" dt="2018-09-14T15:28:06.190" v="1" actId="20577"/>
          <ac:spMkLst>
            <pc:docMk/>
            <pc:sldMk cId="2850118192" sldId="337"/>
            <ac:spMk id="9" creationId="{00000000-0000-0000-0000-000000000000}"/>
          </ac:spMkLst>
        </pc:spChg>
      </pc:sldChg>
      <pc:sldChg chg="del">
        <pc:chgData name="Robert Stiens" userId="S::robert.stiens@sce.com::9678b806-3fd7-40c9-988c-070a44db3e87" providerId="AD" clId="Web-{83945274-2618-4E7D-81AC-A0E56FEE7D6F}" dt="2018-09-14T15:28:14.815" v="3"/>
        <pc:sldMkLst>
          <pc:docMk/>
          <pc:sldMk cId="2549629466" sldId="350"/>
        </pc:sldMkLst>
      </pc:sldChg>
    </pc:docChg>
  </pc:docChgLst>
  <pc:docChgLst>
    <pc:chgData name="Kristi Gardner" userId="S::kristi.gardner@sce.com::b7bed4a2-3ab0-4ec5-93d2-2d74c0942ec2" providerId="AD" clId="Web-{18648793-FBC9-41BF-8BF6-AFD5951EB157}"/>
    <pc:docChg chg="modSld sldOrd">
      <pc:chgData name="Kristi Gardner" userId="S::kristi.gardner@sce.com::b7bed4a2-3ab0-4ec5-93d2-2d74c0942ec2" providerId="AD" clId="Web-{18648793-FBC9-41BF-8BF6-AFD5951EB157}" dt="2018-07-10T00:15:57.555" v="1"/>
      <pc:docMkLst>
        <pc:docMk/>
      </pc:docMkLst>
      <pc:sldChg chg="ord">
        <pc:chgData name="Kristi Gardner" userId="S::kristi.gardner@sce.com::b7bed4a2-3ab0-4ec5-93d2-2d74c0942ec2" providerId="AD" clId="Web-{18648793-FBC9-41BF-8BF6-AFD5951EB157}" dt="2018-07-10T00:15:23.148" v="0"/>
        <pc:sldMkLst>
          <pc:docMk/>
          <pc:sldMk cId="3861142256" sldId="331"/>
        </pc:sldMkLst>
      </pc:sldChg>
      <pc:sldChg chg="delSp">
        <pc:chgData name="Kristi Gardner" userId="S::kristi.gardner@sce.com::b7bed4a2-3ab0-4ec5-93d2-2d74c0942ec2" providerId="AD" clId="Web-{18648793-FBC9-41BF-8BF6-AFD5951EB157}" dt="2018-07-10T00:15:57.555" v="1"/>
        <pc:sldMkLst>
          <pc:docMk/>
          <pc:sldMk cId="1076227164" sldId="340"/>
        </pc:sldMkLst>
        <pc:picChg chg="del">
          <ac:chgData name="Kristi Gardner" userId="S::kristi.gardner@sce.com::b7bed4a2-3ab0-4ec5-93d2-2d74c0942ec2" providerId="AD" clId="Web-{18648793-FBC9-41BF-8BF6-AFD5951EB157}" dt="2018-07-10T00:15:57.555" v="1"/>
          <ac:picMkLst>
            <pc:docMk/>
            <pc:sldMk cId="1076227164" sldId="340"/>
            <ac:picMk id="17" creationId="{00000000-0000-0000-0000-00000000000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ED2BC5-634B-462C-A6CC-ADE44E64C62F}"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6946195B-0FE2-4DA0-B221-973E4C9B5245}">
      <dgm:prSet custT="1"/>
      <dgm:spPr>
        <a:solidFill>
          <a:srgbClr val="FFD127"/>
        </a:solidFill>
      </dgm:spPr>
      <dgm:t>
        <a:bodyPr/>
        <a:lstStyle/>
        <a:p>
          <a:pPr rtl="0">
            <a:lnSpc>
              <a:spcPct val="90000"/>
            </a:lnSpc>
            <a:spcAft>
              <a:spcPct val="35000"/>
            </a:spcAft>
          </a:pPr>
          <a:r>
            <a:rPr lang="en-US" sz="1800" b="1" dirty="0">
              <a:solidFill>
                <a:srgbClr val="080808"/>
              </a:solidFill>
              <a:latin typeface="Segoe UI" panose="020B0502040204020203" pitchFamily="34" charset="0"/>
              <a:ea typeface="Segoe UI" panose="020B0502040204020203" pitchFamily="34" charset="0"/>
              <a:cs typeface="Segoe UI" panose="020B0502040204020203" pitchFamily="34" charset="0"/>
            </a:rPr>
            <a:t>Long-Standing Operational Practices</a:t>
          </a:r>
          <a:r>
            <a:rPr lang="en-US" sz="1800" b="1" dirty="0">
              <a:solidFill>
                <a:srgbClr val="080808"/>
              </a:solidFill>
              <a:latin typeface="Segoe UI" panose="020B0502040204020203" pitchFamily="34" charset="0"/>
              <a:cs typeface="Segoe UI" panose="020B0502040204020203" pitchFamily="34" charset="0"/>
            </a:rPr>
            <a:t> </a:t>
          </a:r>
          <a:endParaRPr lang="en-US" sz="1800" b="1" dirty="0">
            <a:solidFill>
              <a:srgbClr val="080808"/>
            </a:solidFill>
            <a:latin typeface="Segoe UI" panose="020B0502040204020203" pitchFamily="34" charset="0"/>
            <a:ea typeface="Segoe UI" panose="020B0502040204020203" pitchFamily="34" charset="0"/>
            <a:cs typeface="Segoe UI" panose="020B0502040204020203" pitchFamily="34" charset="0"/>
          </a:endParaRPr>
        </a:p>
      </dgm:t>
    </dgm:pt>
    <dgm:pt modelId="{851DEFC9-C5E5-41CD-A172-74392B3B52E2}" type="parTrans" cxnId="{C280F8F1-9FEF-46C9-8B05-3B1690CAEDF3}">
      <dgm:prSet/>
      <dgm:spPr/>
      <dgm:t>
        <a:bodyPr/>
        <a:lstStyle/>
        <a:p>
          <a:endParaRPr lang="en-US" sz="1800">
            <a:solidFill>
              <a:srgbClr val="080808"/>
            </a:solidFill>
          </a:endParaRPr>
        </a:p>
      </dgm:t>
    </dgm:pt>
    <dgm:pt modelId="{B9F9AF42-63D1-4570-A5E4-016F8D759DEA}" type="sibTrans" cxnId="{C280F8F1-9FEF-46C9-8B05-3B1690CAEDF3}">
      <dgm:prSet/>
      <dgm:spPr/>
      <dgm:t>
        <a:bodyPr/>
        <a:lstStyle/>
        <a:p>
          <a:endParaRPr lang="en-US" sz="1800">
            <a:solidFill>
              <a:srgbClr val="080808"/>
            </a:solidFill>
          </a:endParaRPr>
        </a:p>
      </dgm:t>
    </dgm:pt>
    <dgm:pt modelId="{6F15C20B-8122-4693-9810-5A787AEE9143}">
      <dgm:prSet custT="1"/>
      <dgm:spPr>
        <a:solidFill>
          <a:srgbClr val="FFD127"/>
        </a:solidFill>
      </dgm:spPr>
      <dgm:t>
        <a:bodyPr/>
        <a:lstStyle/>
        <a:p>
          <a:pPr rtl="0">
            <a:lnSpc>
              <a:spcPct val="90000"/>
            </a:lnSpc>
            <a:spcAft>
              <a:spcPct val="35000"/>
            </a:spcAft>
          </a:pPr>
          <a:r>
            <a:rPr lang="en-US" sz="1800" b="1" dirty="0">
              <a:solidFill>
                <a:srgbClr val="080808"/>
              </a:solidFill>
              <a:latin typeface="Segoe UI" panose="020B0502040204020203" pitchFamily="34" charset="0"/>
              <a:ea typeface="Segoe UI" panose="020B0502040204020203" pitchFamily="34" charset="0"/>
              <a:cs typeface="Segoe UI" panose="020B0502040204020203" pitchFamily="34" charset="0"/>
            </a:rPr>
            <a:t>Enhancing Operational </a:t>
          </a:r>
          <a:br>
            <a:rPr lang="en-US" sz="1800" b="1" dirty="0">
              <a:solidFill>
                <a:srgbClr val="080808"/>
              </a:solidFill>
              <a:latin typeface="Segoe UI" panose="020B0502040204020203" pitchFamily="34" charset="0"/>
              <a:ea typeface="Segoe UI" panose="020B0502040204020203" pitchFamily="34" charset="0"/>
              <a:cs typeface="Segoe UI" panose="020B0502040204020203" pitchFamily="34" charset="0"/>
            </a:rPr>
          </a:br>
          <a:r>
            <a:rPr lang="en-US" sz="1800" b="1" dirty="0">
              <a:solidFill>
                <a:srgbClr val="080808"/>
              </a:solidFill>
              <a:latin typeface="Segoe UI" panose="020B0502040204020203" pitchFamily="34" charset="0"/>
              <a:ea typeface="Segoe UI" panose="020B0502040204020203" pitchFamily="34" charset="0"/>
              <a:cs typeface="Segoe UI" panose="020B0502040204020203" pitchFamily="34" charset="0"/>
            </a:rPr>
            <a:t>Practices</a:t>
          </a:r>
        </a:p>
      </dgm:t>
    </dgm:pt>
    <dgm:pt modelId="{75F701D0-D9A2-4850-BD16-281FADB83D6F}" type="parTrans" cxnId="{1CB5141C-2B9A-42B9-80BA-4ABA6D2B1443}">
      <dgm:prSet/>
      <dgm:spPr/>
      <dgm:t>
        <a:bodyPr/>
        <a:lstStyle/>
        <a:p>
          <a:endParaRPr lang="en-US" sz="1800">
            <a:solidFill>
              <a:srgbClr val="080808"/>
            </a:solidFill>
          </a:endParaRPr>
        </a:p>
      </dgm:t>
    </dgm:pt>
    <dgm:pt modelId="{08B1C8C0-F9DB-4FFB-9127-05D412CAF9A4}" type="sibTrans" cxnId="{1CB5141C-2B9A-42B9-80BA-4ABA6D2B1443}">
      <dgm:prSet/>
      <dgm:spPr/>
      <dgm:t>
        <a:bodyPr/>
        <a:lstStyle/>
        <a:p>
          <a:endParaRPr lang="en-US" sz="1800">
            <a:solidFill>
              <a:srgbClr val="080808"/>
            </a:solidFill>
          </a:endParaRPr>
        </a:p>
      </dgm:t>
    </dgm:pt>
    <dgm:pt modelId="{E6324D1D-D2F7-4CBF-B246-9C3C4F31C012}">
      <dgm:prSet custT="1"/>
      <dgm:spPr>
        <a:solidFill>
          <a:srgbClr val="FFD127"/>
        </a:solidFill>
      </dgm:spPr>
      <dgm:t>
        <a:bodyPr/>
        <a:lstStyle/>
        <a:p>
          <a:pPr rtl="0">
            <a:lnSpc>
              <a:spcPct val="100000"/>
            </a:lnSpc>
            <a:spcAft>
              <a:spcPts val="600"/>
            </a:spcAft>
          </a:pPr>
          <a:r>
            <a:rPr lang="en-US" sz="1800" b="1" dirty="0">
              <a:solidFill>
                <a:srgbClr val="080808"/>
              </a:solidFill>
              <a:latin typeface="Segoe UI" panose="020B0502040204020203" pitchFamily="34" charset="0"/>
              <a:ea typeface="Segoe UI" panose="020B0502040204020203" pitchFamily="34" charset="0"/>
              <a:cs typeface="Segoe UI" panose="020B0502040204020203" pitchFamily="34" charset="0"/>
            </a:rPr>
            <a:t>Investing in </a:t>
          </a:r>
          <a:br>
            <a:rPr lang="en-US" sz="1800" b="1" dirty="0">
              <a:solidFill>
                <a:srgbClr val="080808"/>
              </a:solidFill>
              <a:latin typeface="Segoe UI" panose="020B0502040204020203" pitchFamily="34" charset="0"/>
              <a:ea typeface="Segoe UI" panose="020B0502040204020203" pitchFamily="34" charset="0"/>
              <a:cs typeface="Segoe UI" panose="020B0502040204020203" pitchFamily="34" charset="0"/>
            </a:rPr>
          </a:br>
          <a:r>
            <a:rPr lang="en-US" sz="1800" b="1" dirty="0">
              <a:solidFill>
                <a:srgbClr val="080808"/>
              </a:solidFill>
              <a:latin typeface="Segoe UI" panose="020B0502040204020203" pitchFamily="34" charset="0"/>
              <a:ea typeface="Segoe UI" panose="020B0502040204020203" pitchFamily="34" charset="0"/>
              <a:cs typeface="Segoe UI" panose="020B0502040204020203" pitchFamily="34" charset="0"/>
            </a:rPr>
            <a:t>System Hardening </a:t>
          </a:r>
          <a:br>
            <a:rPr lang="en-US" sz="1800" b="1" dirty="0">
              <a:solidFill>
                <a:srgbClr val="080808"/>
              </a:solidFill>
              <a:latin typeface="Segoe UI" panose="020B0502040204020203" pitchFamily="34" charset="0"/>
              <a:ea typeface="Segoe UI" panose="020B0502040204020203" pitchFamily="34" charset="0"/>
              <a:cs typeface="Segoe UI" panose="020B0502040204020203" pitchFamily="34" charset="0"/>
            </a:rPr>
          </a:br>
          <a:r>
            <a:rPr lang="en-US" sz="1800" b="1" dirty="0">
              <a:solidFill>
                <a:srgbClr val="080808"/>
              </a:solidFill>
              <a:latin typeface="Segoe UI" panose="020B0502040204020203" pitchFamily="34" charset="0"/>
              <a:ea typeface="Segoe UI" panose="020B0502040204020203" pitchFamily="34" charset="0"/>
              <a:cs typeface="Segoe UI" panose="020B0502040204020203" pitchFamily="34" charset="0"/>
            </a:rPr>
            <a:t>of Electric Grid</a:t>
          </a:r>
          <a:endParaRPr lang="en-US" sz="1800" dirty="0">
            <a:solidFill>
              <a:srgbClr val="080808"/>
            </a:solidFill>
            <a:latin typeface="Segoe UI" panose="020B0502040204020203" pitchFamily="34" charset="0"/>
            <a:ea typeface="Segoe UI" panose="020B0502040204020203" pitchFamily="34" charset="0"/>
            <a:cs typeface="Segoe UI" panose="020B0502040204020203" pitchFamily="34" charset="0"/>
          </a:endParaRPr>
        </a:p>
      </dgm:t>
    </dgm:pt>
    <dgm:pt modelId="{F5CE5C0B-9BE1-44ED-A3EE-43D26F53D0E8}" type="parTrans" cxnId="{77F9120B-29CD-4794-89D3-0CE1C43BD19F}">
      <dgm:prSet/>
      <dgm:spPr/>
      <dgm:t>
        <a:bodyPr/>
        <a:lstStyle/>
        <a:p>
          <a:endParaRPr lang="en-US" sz="1800">
            <a:solidFill>
              <a:srgbClr val="080808"/>
            </a:solidFill>
          </a:endParaRPr>
        </a:p>
      </dgm:t>
    </dgm:pt>
    <dgm:pt modelId="{43445B3D-4682-4348-B6FA-44812BF263D1}" type="sibTrans" cxnId="{77F9120B-29CD-4794-89D3-0CE1C43BD19F}">
      <dgm:prSet/>
      <dgm:spPr/>
      <dgm:t>
        <a:bodyPr/>
        <a:lstStyle/>
        <a:p>
          <a:endParaRPr lang="en-US" sz="1800">
            <a:solidFill>
              <a:srgbClr val="080808"/>
            </a:solidFill>
          </a:endParaRPr>
        </a:p>
      </dgm:t>
    </dgm:pt>
    <dgm:pt modelId="{08BD21A1-4EDB-48D6-A7BF-3A131765F91C}">
      <dgm:prSet custT="1"/>
      <dgm:spPr>
        <a:solidFill>
          <a:srgbClr val="FFD127"/>
        </a:solidFill>
      </dgm:spPr>
      <dgm:t>
        <a:bodyPr/>
        <a:lstStyle/>
        <a:p>
          <a:pPr rtl="0"/>
          <a:r>
            <a:rPr lang="en-US" sz="1800" b="1" dirty="0">
              <a:solidFill>
                <a:srgbClr val="080808"/>
              </a:solidFill>
              <a:latin typeface="Segoe UI" panose="020B0502040204020203" pitchFamily="34" charset="0"/>
              <a:ea typeface="Segoe UI" panose="020B0502040204020203" pitchFamily="34" charset="0"/>
              <a:cs typeface="Segoe UI" panose="020B0502040204020203" pitchFamily="34" charset="0"/>
            </a:rPr>
            <a:t>Bolstering </a:t>
          </a:r>
          <a:br>
            <a:rPr lang="en-US" sz="1800" b="1" dirty="0">
              <a:solidFill>
                <a:srgbClr val="080808"/>
              </a:solidFill>
              <a:latin typeface="Segoe UI" panose="020B0502040204020203" pitchFamily="34" charset="0"/>
              <a:ea typeface="Segoe UI" panose="020B0502040204020203" pitchFamily="34" charset="0"/>
              <a:cs typeface="Segoe UI" panose="020B0502040204020203" pitchFamily="34" charset="0"/>
            </a:rPr>
          </a:br>
          <a:r>
            <a:rPr lang="en-US" sz="1800" b="1" dirty="0">
              <a:solidFill>
                <a:srgbClr val="080808"/>
              </a:solidFill>
              <a:latin typeface="Segoe UI" panose="020B0502040204020203" pitchFamily="34" charset="0"/>
              <a:ea typeface="Segoe UI" panose="020B0502040204020203" pitchFamily="34" charset="0"/>
              <a:cs typeface="Segoe UI" panose="020B0502040204020203" pitchFamily="34" charset="0"/>
            </a:rPr>
            <a:t>Situational Awareness Capabilities </a:t>
          </a:r>
          <a:endParaRPr lang="en-US" sz="1800" b="0" dirty="0">
            <a:solidFill>
              <a:srgbClr val="080808"/>
            </a:solidFill>
            <a:latin typeface="Segoe UI" panose="020B0502040204020203" pitchFamily="34" charset="0"/>
            <a:ea typeface="Segoe UI" panose="020B0502040204020203" pitchFamily="34" charset="0"/>
            <a:cs typeface="Segoe UI" panose="020B0502040204020203" pitchFamily="34" charset="0"/>
          </a:endParaRPr>
        </a:p>
      </dgm:t>
    </dgm:pt>
    <dgm:pt modelId="{A6F833BE-72FB-4F4D-A7DB-F04E3A369486}" type="parTrans" cxnId="{8F54C9B8-9325-485E-96C6-206DCC9F4A56}">
      <dgm:prSet/>
      <dgm:spPr/>
      <dgm:t>
        <a:bodyPr/>
        <a:lstStyle/>
        <a:p>
          <a:endParaRPr lang="en-US" sz="1800">
            <a:solidFill>
              <a:srgbClr val="080808"/>
            </a:solidFill>
          </a:endParaRPr>
        </a:p>
      </dgm:t>
    </dgm:pt>
    <dgm:pt modelId="{205AAE07-2228-4CAC-A9CD-35A28DA7ACE9}" type="sibTrans" cxnId="{8F54C9B8-9325-485E-96C6-206DCC9F4A56}">
      <dgm:prSet/>
      <dgm:spPr/>
      <dgm:t>
        <a:bodyPr/>
        <a:lstStyle/>
        <a:p>
          <a:endParaRPr lang="en-US" sz="1800">
            <a:solidFill>
              <a:srgbClr val="080808"/>
            </a:solidFill>
          </a:endParaRPr>
        </a:p>
      </dgm:t>
    </dgm:pt>
    <dgm:pt modelId="{A8FF269C-498A-4907-A0B7-6BD0406BF0B3}" type="pres">
      <dgm:prSet presAssocID="{62ED2BC5-634B-462C-A6CC-ADE44E64C62F}" presName="Name0" presStyleCnt="0">
        <dgm:presLayoutVars>
          <dgm:dir/>
          <dgm:resizeHandles val="exact"/>
        </dgm:presLayoutVars>
      </dgm:prSet>
      <dgm:spPr/>
      <dgm:t>
        <a:bodyPr/>
        <a:lstStyle/>
        <a:p>
          <a:endParaRPr lang="en-US"/>
        </a:p>
      </dgm:t>
    </dgm:pt>
    <dgm:pt modelId="{E65B934A-2F1A-45AD-BF52-57C3CED34FA8}" type="pres">
      <dgm:prSet presAssocID="{6946195B-0FE2-4DA0-B221-973E4C9B5245}" presName="node" presStyleLbl="node1" presStyleIdx="0" presStyleCnt="4" custLinFactNeighborX="-35088" custLinFactNeighborY="-2942">
        <dgm:presLayoutVars>
          <dgm:bulletEnabled val="1"/>
        </dgm:presLayoutVars>
      </dgm:prSet>
      <dgm:spPr/>
      <dgm:t>
        <a:bodyPr/>
        <a:lstStyle/>
        <a:p>
          <a:endParaRPr lang="en-US"/>
        </a:p>
      </dgm:t>
    </dgm:pt>
    <dgm:pt modelId="{9D6CF31F-A398-453F-A5BB-C4E392E83B07}" type="pres">
      <dgm:prSet presAssocID="{B9F9AF42-63D1-4570-A5E4-016F8D759DEA}" presName="sibTrans" presStyleCnt="0"/>
      <dgm:spPr/>
    </dgm:pt>
    <dgm:pt modelId="{B916E281-86CB-4CE5-81AF-62B3C25AD683}" type="pres">
      <dgm:prSet presAssocID="{E6324D1D-D2F7-4CBF-B246-9C3C4F31C012}" presName="node" presStyleLbl="node1" presStyleIdx="1" presStyleCnt="4">
        <dgm:presLayoutVars>
          <dgm:bulletEnabled val="1"/>
        </dgm:presLayoutVars>
      </dgm:prSet>
      <dgm:spPr/>
      <dgm:t>
        <a:bodyPr/>
        <a:lstStyle/>
        <a:p>
          <a:endParaRPr lang="en-US"/>
        </a:p>
      </dgm:t>
    </dgm:pt>
    <dgm:pt modelId="{94EFA9F9-27BA-42ED-A81F-91132A07DACD}" type="pres">
      <dgm:prSet presAssocID="{43445B3D-4682-4348-B6FA-44812BF263D1}" presName="sibTrans" presStyleCnt="0"/>
      <dgm:spPr/>
    </dgm:pt>
    <dgm:pt modelId="{5F0D695A-A110-443A-A631-69DFF9614DC7}" type="pres">
      <dgm:prSet presAssocID="{08BD21A1-4EDB-48D6-A7BF-3A131765F91C}" presName="node" presStyleLbl="node1" presStyleIdx="2" presStyleCnt="4" custLinFactNeighborX="-38807" custLinFactNeighborY="-9303">
        <dgm:presLayoutVars>
          <dgm:bulletEnabled val="1"/>
        </dgm:presLayoutVars>
      </dgm:prSet>
      <dgm:spPr/>
      <dgm:t>
        <a:bodyPr/>
        <a:lstStyle/>
        <a:p>
          <a:endParaRPr lang="en-US"/>
        </a:p>
      </dgm:t>
    </dgm:pt>
    <dgm:pt modelId="{6740ADEA-ABB0-490A-A378-1A859128BFE4}" type="pres">
      <dgm:prSet presAssocID="{205AAE07-2228-4CAC-A9CD-35A28DA7ACE9}" presName="sibTrans" presStyleCnt="0"/>
      <dgm:spPr/>
    </dgm:pt>
    <dgm:pt modelId="{CCB31FFA-73CD-4B22-B18D-57C6D9851FCD}" type="pres">
      <dgm:prSet presAssocID="{6F15C20B-8122-4693-9810-5A787AEE9143}" presName="node" presStyleLbl="node1" presStyleIdx="3" presStyleCnt="4" custLinFactNeighborX="-44492">
        <dgm:presLayoutVars>
          <dgm:bulletEnabled val="1"/>
        </dgm:presLayoutVars>
      </dgm:prSet>
      <dgm:spPr/>
      <dgm:t>
        <a:bodyPr/>
        <a:lstStyle/>
        <a:p>
          <a:endParaRPr lang="en-US"/>
        </a:p>
      </dgm:t>
    </dgm:pt>
  </dgm:ptLst>
  <dgm:cxnLst>
    <dgm:cxn modelId="{77F9120B-29CD-4794-89D3-0CE1C43BD19F}" srcId="{62ED2BC5-634B-462C-A6CC-ADE44E64C62F}" destId="{E6324D1D-D2F7-4CBF-B246-9C3C4F31C012}" srcOrd="1" destOrd="0" parTransId="{F5CE5C0B-9BE1-44ED-A3EE-43D26F53D0E8}" sibTransId="{43445B3D-4682-4348-B6FA-44812BF263D1}"/>
    <dgm:cxn modelId="{3DD33478-4410-494D-B22C-FE023054500D}" type="presOf" srcId="{08BD21A1-4EDB-48D6-A7BF-3A131765F91C}" destId="{5F0D695A-A110-443A-A631-69DFF9614DC7}" srcOrd="0" destOrd="0" presId="urn:microsoft.com/office/officeart/2005/8/layout/hList6"/>
    <dgm:cxn modelId="{CDCA97E6-0600-4A14-8515-C63354BC1C3D}" type="presOf" srcId="{E6324D1D-D2F7-4CBF-B246-9C3C4F31C012}" destId="{B916E281-86CB-4CE5-81AF-62B3C25AD683}" srcOrd="0" destOrd="0" presId="urn:microsoft.com/office/officeart/2005/8/layout/hList6"/>
    <dgm:cxn modelId="{A984075F-6ABC-4AD4-A7F4-A7C624391B1D}" type="presOf" srcId="{6946195B-0FE2-4DA0-B221-973E4C9B5245}" destId="{E65B934A-2F1A-45AD-BF52-57C3CED34FA8}" srcOrd="0" destOrd="0" presId="urn:microsoft.com/office/officeart/2005/8/layout/hList6"/>
    <dgm:cxn modelId="{7725C52E-CDD5-481A-BB6E-D1C65AEEDB20}" type="presOf" srcId="{6F15C20B-8122-4693-9810-5A787AEE9143}" destId="{CCB31FFA-73CD-4B22-B18D-57C6D9851FCD}" srcOrd="0" destOrd="0" presId="urn:microsoft.com/office/officeart/2005/8/layout/hList6"/>
    <dgm:cxn modelId="{C280F8F1-9FEF-46C9-8B05-3B1690CAEDF3}" srcId="{62ED2BC5-634B-462C-A6CC-ADE44E64C62F}" destId="{6946195B-0FE2-4DA0-B221-973E4C9B5245}" srcOrd="0" destOrd="0" parTransId="{851DEFC9-C5E5-41CD-A172-74392B3B52E2}" sibTransId="{B9F9AF42-63D1-4570-A5E4-016F8D759DEA}"/>
    <dgm:cxn modelId="{8F54C9B8-9325-485E-96C6-206DCC9F4A56}" srcId="{62ED2BC5-634B-462C-A6CC-ADE44E64C62F}" destId="{08BD21A1-4EDB-48D6-A7BF-3A131765F91C}" srcOrd="2" destOrd="0" parTransId="{A6F833BE-72FB-4F4D-A7DB-F04E3A369486}" sibTransId="{205AAE07-2228-4CAC-A9CD-35A28DA7ACE9}"/>
    <dgm:cxn modelId="{1CB5141C-2B9A-42B9-80BA-4ABA6D2B1443}" srcId="{62ED2BC5-634B-462C-A6CC-ADE44E64C62F}" destId="{6F15C20B-8122-4693-9810-5A787AEE9143}" srcOrd="3" destOrd="0" parTransId="{75F701D0-D9A2-4850-BD16-281FADB83D6F}" sibTransId="{08B1C8C0-F9DB-4FFB-9127-05D412CAF9A4}"/>
    <dgm:cxn modelId="{B64C1FEF-B002-4BC4-9813-F0F18B703FF9}" type="presOf" srcId="{62ED2BC5-634B-462C-A6CC-ADE44E64C62F}" destId="{A8FF269C-498A-4907-A0B7-6BD0406BF0B3}" srcOrd="0" destOrd="0" presId="urn:microsoft.com/office/officeart/2005/8/layout/hList6"/>
    <dgm:cxn modelId="{29A403AD-4E93-40BD-BFD7-77DF717DAC3E}" type="presParOf" srcId="{A8FF269C-498A-4907-A0B7-6BD0406BF0B3}" destId="{E65B934A-2F1A-45AD-BF52-57C3CED34FA8}" srcOrd="0" destOrd="0" presId="urn:microsoft.com/office/officeart/2005/8/layout/hList6"/>
    <dgm:cxn modelId="{6461A7DA-7848-4978-8FC1-E792BC32C6AB}" type="presParOf" srcId="{A8FF269C-498A-4907-A0B7-6BD0406BF0B3}" destId="{9D6CF31F-A398-453F-A5BB-C4E392E83B07}" srcOrd="1" destOrd="0" presId="urn:microsoft.com/office/officeart/2005/8/layout/hList6"/>
    <dgm:cxn modelId="{9727A095-4AE0-4841-94B6-44D94B6764B7}" type="presParOf" srcId="{A8FF269C-498A-4907-A0B7-6BD0406BF0B3}" destId="{B916E281-86CB-4CE5-81AF-62B3C25AD683}" srcOrd="2" destOrd="0" presId="urn:microsoft.com/office/officeart/2005/8/layout/hList6"/>
    <dgm:cxn modelId="{30099E0D-93CB-45AD-B068-5722A20F1D78}" type="presParOf" srcId="{A8FF269C-498A-4907-A0B7-6BD0406BF0B3}" destId="{94EFA9F9-27BA-42ED-A81F-91132A07DACD}" srcOrd="3" destOrd="0" presId="urn:microsoft.com/office/officeart/2005/8/layout/hList6"/>
    <dgm:cxn modelId="{9C330E42-9F78-4B0A-A228-6EFD89E61F58}" type="presParOf" srcId="{A8FF269C-498A-4907-A0B7-6BD0406BF0B3}" destId="{5F0D695A-A110-443A-A631-69DFF9614DC7}" srcOrd="4" destOrd="0" presId="urn:microsoft.com/office/officeart/2005/8/layout/hList6"/>
    <dgm:cxn modelId="{AFBE44FE-61DA-48FB-AE4F-63D4BF88E5E9}" type="presParOf" srcId="{A8FF269C-498A-4907-A0B7-6BD0406BF0B3}" destId="{6740ADEA-ABB0-490A-A378-1A859128BFE4}" srcOrd="5" destOrd="0" presId="urn:microsoft.com/office/officeart/2005/8/layout/hList6"/>
    <dgm:cxn modelId="{45C83A90-BFFF-43A2-930A-3B5AD2B33018}" type="presParOf" srcId="{A8FF269C-498A-4907-A0B7-6BD0406BF0B3}" destId="{CCB31FFA-73CD-4B22-B18D-57C6D9851FCD}" srcOrd="6" destOrd="0" presId="urn:microsoft.com/office/officeart/2005/8/layout/hList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F83DDF-EA75-4EB2-B4A3-238D47E9D969}" type="doc">
      <dgm:prSet loTypeId="urn:diagrams.loki3.com/VaryingWidthList" loCatId="list" qsTypeId="urn:microsoft.com/office/officeart/2005/8/quickstyle/simple1" qsCatId="simple" csTypeId="urn:microsoft.com/office/officeart/2005/8/colors/accent2_2" csCatId="accent2" phldr="1"/>
      <dgm:spPr/>
    </dgm:pt>
    <dgm:pt modelId="{5CC43509-1891-4922-B2D3-912F1C98A314}">
      <dgm:prSet phldrT="[Text]"/>
      <dgm:spPr>
        <a:solidFill>
          <a:schemeClr val="accent5">
            <a:lumMod val="75000"/>
          </a:schemeClr>
        </a:solidFill>
      </dgm:spPr>
      <dgm:t>
        <a:bodyPr/>
        <a:lstStyle/>
        <a:p>
          <a:r>
            <a:rPr lang="en-US" dirty="0">
              <a:solidFill>
                <a:srgbClr val="080808"/>
              </a:solidFill>
            </a:rPr>
            <a:t>Wind Speed and Direction</a:t>
          </a:r>
        </a:p>
      </dgm:t>
    </dgm:pt>
    <dgm:pt modelId="{A9EFFCA3-2838-44E4-8637-2CFB83AF25DB}" type="parTrans" cxnId="{98A19572-FF3E-47DA-8158-C1ADA7CBAFC3}">
      <dgm:prSet/>
      <dgm:spPr/>
      <dgm:t>
        <a:bodyPr/>
        <a:lstStyle/>
        <a:p>
          <a:endParaRPr lang="en-US"/>
        </a:p>
      </dgm:t>
    </dgm:pt>
    <dgm:pt modelId="{130B7049-822B-4FEC-B92C-907F48CD7065}" type="sibTrans" cxnId="{98A19572-FF3E-47DA-8158-C1ADA7CBAFC3}">
      <dgm:prSet/>
      <dgm:spPr/>
      <dgm:t>
        <a:bodyPr/>
        <a:lstStyle/>
        <a:p>
          <a:endParaRPr lang="en-US"/>
        </a:p>
      </dgm:t>
    </dgm:pt>
    <dgm:pt modelId="{0DDF7C0D-C3D5-45B5-98AE-4F8D113C5531}">
      <dgm:prSet phldrT="[Text]"/>
      <dgm:spPr>
        <a:solidFill>
          <a:schemeClr val="accent5">
            <a:lumMod val="75000"/>
          </a:schemeClr>
        </a:solidFill>
      </dgm:spPr>
      <dgm:t>
        <a:bodyPr/>
        <a:lstStyle/>
        <a:p>
          <a:r>
            <a:rPr lang="en-US" dirty="0">
              <a:solidFill>
                <a:srgbClr val="080808"/>
              </a:solidFill>
            </a:rPr>
            <a:t>Humidity</a:t>
          </a:r>
        </a:p>
      </dgm:t>
    </dgm:pt>
    <dgm:pt modelId="{AA0B3224-31E4-4264-81F2-66D5B0220F6D}" type="parTrans" cxnId="{9830403A-CE36-4841-81E8-7ACB3D8B2049}">
      <dgm:prSet/>
      <dgm:spPr/>
      <dgm:t>
        <a:bodyPr/>
        <a:lstStyle/>
        <a:p>
          <a:endParaRPr lang="en-US"/>
        </a:p>
      </dgm:t>
    </dgm:pt>
    <dgm:pt modelId="{929E28FF-FACC-47EC-A897-175108975DA7}" type="sibTrans" cxnId="{9830403A-CE36-4841-81E8-7ACB3D8B2049}">
      <dgm:prSet/>
      <dgm:spPr/>
      <dgm:t>
        <a:bodyPr/>
        <a:lstStyle/>
        <a:p>
          <a:endParaRPr lang="en-US"/>
        </a:p>
      </dgm:t>
    </dgm:pt>
    <dgm:pt modelId="{248C98A8-5DF2-4150-B0EC-757C6F41B01A}">
      <dgm:prSet phldrT="[Text]"/>
      <dgm:spPr>
        <a:solidFill>
          <a:schemeClr val="accent5">
            <a:lumMod val="75000"/>
          </a:schemeClr>
        </a:solidFill>
      </dgm:spPr>
      <dgm:t>
        <a:bodyPr/>
        <a:lstStyle/>
        <a:p>
          <a:r>
            <a:rPr lang="en-US" dirty="0">
              <a:solidFill>
                <a:srgbClr val="080808"/>
              </a:solidFill>
            </a:rPr>
            <a:t>Temperature</a:t>
          </a:r>
        </a:p>
      </dgm:t>
    </dgm:pt>
    <dgm:pt modelId="{5A794012-1135-41DC-A94B-A45AA0FCE72C}" type="parTrans" cxnId="{B67A8B58-EA4C-421D-9C38-DBF6CEF779A9}">
      <dgm:prSet/>
      <dgm:spPr/>
      <dgm:t>
        <a:bodyPr/>
        <a:lstStyle/>
        <a:p>
          <a:endParaRPr lang="en-US"/>
        </a:p>
      </dgm:t>
    </dgm:pt>
    <dgm:pt modelId="{FDEB81FB-BB3A-42B2-B91C-74707B907F35}" type="sibTrans" cxnId="{B67A8B58-EA4C-421D-9C38-DBF6CEF779A9}">
      <dgm:prSet/>
      <dgm:spPr/>
      <dgm:t>
        <a:bodyPr/>
        <a:lstStyle/>
        <a:p>
          <a:endParaRPr lang="en-US"/>
        </a:p>
      </dgm:t>
    </dgm:pt>
    <dgm:pt modelId="{91709CF1-B302-49D0-8F65-F029865FD399}" type="pres">
      <dgm:prSet presAssocID="{89F83DDF-EA75-4EB2-B4A3-238D47E9D969}" presName="Name0" presStyleCnt="0">
        <dgm:presLayoutVars>
          <dgm:resizeHandles/>
        </dgm:presLayoutVars>
      </dgm:prSet>
      <dgm:spPr/>
    </dgm:pt>
    <dgm:pt modelId="{EBCB8530-E917-4431-A0F1-2027B03C92BC}" type="pres">
      <dgm:prSet presAssocID="{5CC43509-1891-4922-B2D3-912F1C98A314}" presName="text" presStyleLbl="node1" presStyleIdx="0" presStyleCnt="3" custScaleX="515189">
        <dgm:presLayoutVars>
          <dgm:bulletEnabled val="1"/>
        </dgm:presLayoutVars>
      </dgm:prSet>
      <dgm:spPr/>
      <dgm:t>
        <a:bodyPr/>
        <a:lstStyle/>
        <a:p>
          <a:endParaRPr lang="en-US"/>
        </a:p>
      </dgm:t>
    </dgm:pt>
    <dgm:pt modelId="{AEC62A69-12D9-42F7-A7D0-1B9F20C075DA}" type="pres">
      <dgm:prSet presAssocID="{130B7049-822B-4FEC-B92C-907F48CD7065}" presName="space" presStyleCnt="0"/>
      <dgm:spPr/>
    </dgm:pt>
    <dgm:pt modelId="{D24D8AEE-9EBF-45F5-99F7-E38B9FDBCD3B}" type="pres">
      <dgm:prSet presAssocID="{0DDF7C0D-C3D5-45B5-98AE-4F8D113C5531}" presName="text" presStyleLbl="node1" presStyleIdx="1" presStyleCnt="3" custScaleX="515189">
        <dgm:presLayoutVars>
          <dgm:bulletEnabled val="1"/>
        </dgm:presLayoutVars>
      </dgm:prSet>
      <dgm:spPr/>
      <dgm:t>
        <a:bodyPr/>
        <a:lstStyle/>
        <a:p>
          <a:endParaRPr lang="en-US"/>
        </a:p>
      </dgm:t>
    </dgm:pt>
    <dgm:pt modelId="{72FACECA-C354-4FEC-B0E5-0C69E2FDC97A}" type="pres">
      <dgm:prSet presAssocID="{929E28FF-FACC-47EC-A897-175108975DA7}" presName="space" presStyleCnt="0"/>
      <dgm:spPr/>
    </dgm:pt>
    <dgm:pt modelId="{C29576E0-83F2-4C26-9CE4-498BC175A13D}" type="pres">
      <dgm:prSet presAssocID="{248C98A8-5DF2-4150-B0EC-757C6F41B01A}" presName="text" presStyleLbl="node1" presStyleIdx="2" presStyleCnt="3" custScaleX="515189">
        <dgm:presLayoutVars>
          <dgm:bulletEnabled val="1"/>
        </dgm:presLayoutVars>
      </dgm:prSet>
      <dgm:spPr/>
      <dgm:t>
        <a:bodyPr/>
        <a:lstStyle/>
        <a:p>
          <a:endParaRPr lang="en-US"/>
        </a:p>
      </dgm:t>
    </dgm:pt>
  </dgm:ptLst>
  <dgm:cxnLst>
    <dgm:cxn modelId="{98A19572-FF3E-47DA-8158-C1ADA7CBAFC3}" srcId="{89F83DDF-EA75-4EB2-B4A3-238D47E9D969}" destId="{5CC43509-1891-4922-B2D3-912F1C98A314}" srcOrd="0" destOrd="0" parTransId="{A9EFFCA3-2838-44E4-8637-2CFB83AF25DB}" sibTransId="{130B7049-822B-4FEC-B92C-907F48CD7065}"/>
    <dgm:cxn modelId="{9830403A-CE36-4841-81E8-7ACB3D8B2049}" srcId="{89F83DDF-EA75-4EB2-B4A3-238D47E9D969}" destId="{0DDF7C0D-C3D5-45B5-98AE-4F8D113C5531}" srcOrd="1" destOrd="0" parTransId="{AA0B3224-31E4-4264-81F2-66D5B0220F6D}" sibTransId="{929E28FF-FACC-47EC-A897-175108975DA7}"/>
    <dgm:cxn modelId="{232D8DAF-C0D8-4225-874E-E39217666D21}" type="presOf" srcId="{89F83DDF-EA75-4EB2-B4A3-238D47E9D969}" destId="{91709CF1-B302-49D0-8F65-F029865FD399}" srcOrd="0" destOrd="0" presId="urn:diagrams.loki3.com/VaryingWidthList"/>
    <dgm:cxn modelId="{5C4D3AD3-EF2E-4D1E-B538-5AE8318A6CC7}" type="presOf" srcId="{248C98A8-5DF2-4150-B0EC-757C6F41B01A}" destId="{C29576E0-83F2-4C26-9CE4-498BC175A13D}" srcOrd="0" destOrd="0" presId="urn:diagrams.loki3.com/VaryingWidthList"/>
    <dgm:cxn modelId="{02F3D11F-A929-463F-B3B5-750D93712379}" type="presOf" srcId="{5CC43509-1891-4922-B2D3-912F1C98A314}" destId="{EBCB8530-E917-4431-A0F1-2027B03C92BC}" srcOrd="0" destOrd="0" presId="urn:diagrams.loki3.com/VaryingWidthList"/>
    <dgm:cxn modelId="{BAD01184-F803-4A28-B2C9-051C49590D21}" type="presOf" srcId="{0DDF7C0D-C3D5-45B5-98AE-4F8D113C5531}" destId="{D24D8AEE-9EBF-45F5-99F7-E38B9FDBCD3B}" srcOrd="0" destOrd="0" presId="urn:diagrams.loki3.com/VaryingWidthList"/>
    <dgm:cxn modelId="{B67A8B58-EA4C-421D-9C38-DBF6CEF779A9}" srcId="{89F83DDF-EA75-4EB2-B4A3-238D47E9D969}" destId="{248C98A8-5DF2-4150-B0EC-757C6F41B01A}" srcOrd="2" destOrd="0" parTransId="{5A794012-1135-41DC-A94B-A45AA0FCE72C}" sibTransId="{FDEB81FB-BB3A-42B2-B91C-74707B907F35}"/>
    <dgm:cxn modelId="{B00C786A-5396-4198-BF4F-E639D2FE75C5}" type="presParOf" srcId="{91709CF1-B302-49D0-8F65-F029865FD399}" destId="{EBCB8530-E917-4431-A0F1-2027B03C92BC}" srcOrd="0" destOrd="0" presId="urn:diagrams.loki3.com/VaryingWidthList"/>
    <dgm:cxn modelId="{47DE6275-FD74-46C8-9ABB-03654BC5A064}" type="presParOf" srcId="{91709CF1-B302-49D0-8F65-F029865FD399}" destId="{AEC62A69-12D9-42F7-A7D0-1B9F20C075DA}" srcOrd="1" destOrd="0" presId="urn:diagrams.loki3.com/VaryingWidthList"/>
    <dgm:cxn modelId="{7EB238FA-8109-431D-A7CF-469A92C6104D}" type="presParOf" srcId="{91709CF1-B302-49D0-8F65-F029865FD399}" destId="{D24D8AEE-9EBF-45F5-99F7-E38B9FDBCD3B}" srcOrd="2" destOrd="0" presId="urn:diagrams.loki3.com/VaryingWidthList"/>
    <dgm:cxn modelId="{B69151FC-4230-4A78-9A1B-A778EDBDB4C5}" type="presParOf" srcId="{91709CF1-B302-49D0-8F65-F029865FD399}" destId="{72FACECA-C354-4FEC-B0E5-0C69E2FDC97A}" srcOrd="3" destOrd="0" presId="urn:diagrams.loki3.com/VaryingWidthList"/>
    <dgm:cxn modelId="{88844319-91D1-45FD-9711-A2344D4FF76F}" type="presParOf" srcId="{91709CF1-B302-49D0-8F65-F029865FD399}" destId="{C29576E0-83F2-4C26-9CE4-498BC175A13D}" srcOrd="4"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F83DDF-EA75-4EB2-B4A3-238D47E9D969}" type="doc">
      <dgm:prSet loTypeId="urn:diagrams.loki3.com/VaryingWidthList" loCatId="list" qsTypeId="urn:microsoft.com/office/officeart/2005/8/quickstyle/simple1" qsCatId="simple" csTypeId="urn:microsoft.com/office/officeart/2005/8/colors/colorful1" csCatId="colorful" phldr="1"/>
      <dgm:spPr/>
    </dgm:pt>
    <dgm:pt modelId="{5CC43509-1891-4922-B2D3-912F1C98A314}">
      <dgm:prSet phldrT="[Text]"/>
      <dgm:spPr>
        <a:solidFill>
          <a:schemeClr val="accent5">
            <a:lumMod val="75000"/>
          </a:schemeClr>
        </a:solidFill>
      </dgm:spPr>
      <dgm:t>
        <a:bodyPr/>
        <a:lstStyle/>
        <a:p>
          <a:r>
            <a:rPr lang="en-US" dirty="0">
              <a:solidFill>
                <a:srgbClr val="080808"/>
              </a:solidFill>
            </a:rPr>
            <a:t>Weather Components</a:t>
          </a:r>
        </a:p>
      </dgm:t>
    </dgm:pt>
    <dgm:pt modelId="{A9EFFCA3-2838-44E4-8637-2CFB83AF25DB}" type="parTrans" cxnId="{98A19572-FF3E-47DA-8158-C1ADA7CBAFC3}">
      <dgm:prSet/>
      <dgm:spPr/>
      <dgm:t>
        <a:bodyPr/>
        <a:lstStyle/>
        <a:p>
          <a:endParaRPr lang="en-US"/>
        </a:p>
      </dgm:t>
    </dgm:pt>
    <dgm:pt modelId="{130B7049-822B-4FEC-B92C-907F48CD7065}" type="sibTrans" cxnId="{98A19572-FF3E-47DA-8158-C1ADA7CBAFC3}">
      <dgm:prSet/>
      <dgm:spPr/>
      <dgm:t>
        <a:bodyPr/>
        <a:lstStyle/>
        <a:p>
          <a:endParaRPr lang="en-US"/>
        </a:p>
      </dgm:t>
    </dgm:pt>
    <dgm:pt modelId="{0DDF7C0D-C3D5-45B5-98AE-4F8D113C5531}">
      <dgm:prSet phldrT="[Text]"/>
      <dgm:spPr>
        <a:solidFill>
          <a:schemeClr val="accent5">
            <a:lumMod val="40000"/>
            <a:lumOff val="60000"/>
          </a:schemeClr>
        </a:solidFill>
      </dgm:spPr>
      <dgm:t>
        <a:bodyPr/>
        <a:lstStyle/>
        <a:p>
          <a:r>
            <a:rPr lang="en-US" dirty="0">
              <a:solidFill>
                <a:srgbClr val="080808"/>
              </a:solidFill>
            </a:rPr>
            <a:t>Fuel</a:t>
          </a:r>
        </a:p>
      </dgm:t>
    </dgm:pt>
    <dgm:pt modelId="{AA0B3224-31E4-4264-81F2-66D5B0220F6D}" type="parTrans" cxnId="{9830403A-CE36-4841-81E8-7ACB3D8B2049}">
      <dgm:prSet/>
      <dgm:spPr/>
      <dgm:t>
        <a:bodyPr/>
        <a:lstStyle/>
        <a:p>
          <a:endParaRPr lang="en-US"/>
        </a:p>
      </dgm:t>
    </dgm:pt>
    <dgm:pt modelId="{929E28FF-FACC-47EC-A897-175108975DA7}" type="sibTrans" cxnId="{9830403A-CE36-4841-81E8-7ACB3D8B2049}">
      <dgm:prSet/>
      <dgm:spPr/>
      <dgm:t>
        <a:bodyPr/>
        <a:lstStyle/>
        <a:p>
          <a:endParaRPr lang="en-US"/>
        </a:p>
      </dgm:t>
    </dgm:pt>
    <dgm:pt modelId="{248C98A8-5DF2-4150-B0EC-757C6F41B01A}">
      <dgm:prSet phldrT="[Text]"/>
      <dgm:spPr>
        <a:solidFill>
          <a:schemeClr val="accent5">
            <a:lumMod val="60000"/>
            <a:lumOff val="40000"/>
          </a:schemeClr>
        </a:solidFill>
      </dgm:spPr>
      <dgm:t>
        <a:bodyPr/>
        <a:lstStyle/>
        <a:p>
          <a:r>
            <a:rPr lang="en-US" dirty="0">
              <a:solidFill>
                <a:srgbClr val="080808"/>
              </a:solidFill>
            </a:rPr>
            <a:t>Fuel</a:t>
          </a:r>
          <a:r>
            <a:rPr lang="en-US" dirty="0"/>
            <a:t> </a:t>
          </a:r>
          <a:r>
            <a:rPr lang="en-US" dirty="0">
              <a:solidFill>
                <a:srgbClr val="080808"/>
              </a:solidFill>
            </a:rPr>
            <a:t>Moisture</a:t>
          </a:r>
        </a:p>
      </dgm:t>
    </dgm:pt>
    <dgm:pt modelId="{5A794012-1135-41DC-A94B-A45AA0FCE72C}" type="parTrans" cxnId="{B67A8B58-EA4C-421D-9C38-DBF6CEF779A9}">
      <dgm:prSet/>
      <dgm:spPr/>
      <dgm:t>
        <a:bodyPr/>
        <a:lstStyle/>
        <a:p>
          <a:endParaRPr lang="en-US"/>
        </a:p>
      </dgm:t>
    </dgm:pt>
    <dgm:pt modelId="{FDEB81FB-BB3A-42B2-B91C-74707B907F35}" type="sibTrans" cxnId="{B67A8B58-EA4C-421D-9C38-DBF6CEF779A9}">
      <dgm:prSet/>
      <dgm:spPr/>
      <dgm:t>
        <a:bodyPr/>
        <a:lstStyle/>
        <a:p>
          <a:endParaRPr lang="en-US"/>
        </a:p>
      </dgm:t>
    </dgm:pt>
    <dgm:pt modelId="{B9AF7E96-296F-4619-B6DC-21A6C85245BE}">
      <dgm:prSet/>
      <dgm:spPr/>
      <dgm:t>
        <a:bodyPr/>
        <a:lstStyle/>
        <a:p>
          <a:r>
            <a:rPr lang="en-US" dirty="0">
              <a:solidFill>
                <a:srgbClr val="080808"/>
              </a:solidFill>
            </a:rPr>
            <a:t>Vegetation Density and Health</a:t>
          </a:r>
        </a:p>
      </dgm:t>
    </dgm:pt>
    <dgm:pt modelId="{18AEF86E-9119-40A3-8BCE-081DE35A18A4}" type="parTrans" cxnId="{D83FF5CC-78DA-4EAE-9506-B9E8C9D67EDE}">
      <dgm:prSet/>
      <dgm:spPr/>
      <dgm:t>
        <a:bodyPr/>
        <a:lstStyle/>
        <a:p>
          <a:endParaRPr lang="en-US"/>
        </a:p>
      </dgm:t>
    </dgm:pt>
    <dgm:pt modelId="{C4AE16C0-8E91-4D7C-BFB9-AD0E335B50B2}" type="sibTrans" cxnId="{D83FF5CC-78DA-4EAE-9506-B9E8C9D67EDE}">
      <dgm:prSet/>
      <dgm:spPr/>
      <dgm:t>
        <a:bodyPr/>
        <a:lstStyle/>
        <a:p>
          <a:endParaRPr lang="en-US"/>
        </a:p>
      </dgm:t>
    </dgm:pt>
    <dgm:pt modelId="{2C883A4F-8D4D-49CF-80D3-BAF1B32FAA22}">
      <dgm:prSet/>
      <dgm:spPr>
        <a:solidFill>
          <a:schemeClr val="accent6">
            <a:lumMod val="60000"/>
            <a:lumOff val="40000"/>
          </a:schemeClr>
        </a:solidFill>
      </dgm:spPr>
      <dgm:t>
        <a:bodyPr/>
        <a:lstStyle/>
        <a:p>
          <a:r>
            <a:rPr lang="en-US" dirty="0">
              <a:solidFill>
                <a:srgbClr val="080808"/>
              </a:solidFill>
            </a:rPr>
            <a:t>Other Factors</a:t>
          </a:r>
        </a:p>
      </dgm:t>
    </dgm:pt>
    <dgm:pt modelId="{FD965387-E971-4A31-9312-9B42ED8B5857}" type="parTrans" cxnId="{B5DD673A-0D11-4378-A222-3DA67B6D5E64}">
      <dgm:prSet/>
      <dgm:spPr/>
      <dgm:t>
        <a:bodyPr/>
        <a:lstStyle/>
        <a:p>
          <a:endParaRPr lang="en-US"/>
        </a:p>
      </dgm:t>
    </dgm:pt>
    <dgm:pt modelId="{AB419B0C-DBE3-4CD2-9E3F-3D57FAB50FE7}" type="sibTrans" cxnId="{B5DD673A-0D11-4378-A222-3DA67B6D5E64}">
      <dgm:prSet/>
      <dgm:spPr/>
      <dgm:t>
        <a:bodyPr/>
        <a:lstStyle/>
        <a:p>
          <a:endParaRPr lang="en-US"/>
        </a:p>
      </dgm:t>
    </dgm:pt>
    <dgm:pt modelId="{91709CF1-B302-49D0-8F65-F029865FD399}" type="pres">
      <dgm:prSet presAssocID="{89F83DDF-EA75-4EB2-B4A3-238D47E9D969}" presName="Name0" presStyleCnt="0">
        <dgm:presLayoutVars>
          <dgm:resizeHandles/>
        </dgm:presLayoutVars>
      </dgm:prSet>
      <dgm:spPr/>
    </dgm:pt>
    <dgm:pt modelId="{EBCB8530-E917-4431-A0F1-2027B03C92BC}" type="pres">
      <dgm:prSet presAssocID="{5CC43509-1891-4922-B2D3-912F1C98A314}" presName="text" presStyleLbl="node1" presStyleIdx="0" presStyleCnt="5" custScaleX="515189">
        <dgm:presLayoutVars>
          <dgm:bulletEnabled val="1"/>
        </dgm:presLayoutVars>
      </dgm:prSet>
      <dgm:spPr/>
      <dgm:t>
        <a:bodyPr/>
        <a:lstStyle/>
        <a:p>
          <a:endParaRPr lang="en-US"/>
        </a:p>
      </dgm:t>
    </dgm:pt>
    <dgm:pt modelId="{AEC62A69-12D9-42F7-A7D0-1B9F20C075DA}" type="pres">
      <dgm:prSet presAssocID="{130B7049-822B-4FEC-B92C-907F48CD7065}" presName="space" presStyleCnt="0"/>
      <dgm:spPr/>
    </dgm:pt>
    <dgm:pt modelId="{D24D8AEE-9EBF-45F5-99F7-E38B9FDBCD3B}" type="pres">
      <dgm:prSet presAssocID="{0DDF7C0D-C3D5-45B5-98AE-4F8D113C5531}" presName="text" presStyleLbl="node1" presStyleIdx="1" presStyleCnt="5" custScaleX="515189">
        <dgm:presLayoutVars>
          <dgm:bulletEnabled val="1"/>
        </dgm:presLayoutVars>
      </dgm:prSet>
      <dgm:spPr/>
      <dgm:t>
        <a:bodyPr/>
        <a:lstStyle/>
        <a:p>
          <a:endParaRPr lang="en-US"/>
        </a:p>
      </dgm:t>
    </dgm:pt>
    <dgm:pt modelId="{72FACECA-C354-4FEC-B0E5-0C69E2FDC97A}" type="pres">
      <dgm:prSet presAssocID="{929E28FF-FACC-47EC-A897-175108975DA7}" presName="space" presStyleCnt="0"/>
      <dgm:spPr/>
    </dgm:pt>
    <dgm:pt modelId="{C29576E0-83F2-4C26-9CE4-498BC175A13D}" type="pres">
      <dgm:prSet presAssocID="{248C98A8-5DF2-4150-B0EC-757C6F41B01A}" presName="text" presStyleLbl="node1" presStyleIdx="2" presStyleCnt="5" custScaleX="515189">
        <dgm:presLayoutVars>
          <dgm:bulletEnabled val="1"/>
        </dgm:presLayoutVars>
      </dgm:prSet>
      <dgm:spPr/>
      <dgm:t>
        <a:bodyPr/>
        <a:lstStyle/>
        <a:p>
          <a:endParaRPr lang="en-US"/>
        </a:p>
      </dgm:t>
    </dgm:pt>
    <dgm:pt modelId="{323A9D7C-4240-4267-9184-11FBF3E67A96}" type="pres">
      <dgm:prSet presAssocID="{FDEB81FB-BB3A-42B2-B91C-74707B907F35}" presName="space" presStyleCnt="0"/>
      <dgm:spPr/>
    </dgm:pt>
    <dgm:pt modelId="{069F9E04-6651-4295-A120-8F858284E54E}" type="pres">
      <dgm:prSet presAssocID="{B9AF7E96-296F-4619-B6DC-21A6C85245BE}" presName="text" presStyleLbl="node1" presStyleIdx="3" presStyleCnt="5" custScaleX="674077" custLinFactNeighborX="-6852">
        <dgm:presLayoutVars>
          <dgm:bulletEnabled val="1"/>
        </dgm:presLayoutVars>
      </dgm:prSet>
      <dgm:spPr/>
      <dgm:t>
        <a:bodyPr/>
        <a:lstStyle/>
        <a:p>
          <a:endParaRPr lang="en-US"/>
        </a:p>
      </dgm:t>
    </dgm:pt>
    <dgm:pt modelId="{92A152F3-9C5F-4D31-AD0F-24CF172401A2}" type="pres">
      <dgm:prSet presAssocID="{C4AE16C0-8E91-4D7C-BFB9-AD0E335B50B2}" presName="space" presStyleCnt="0"/>
      <dgm:spPr/>
    </dgm:pt>
    <dgm:pt modelId="{D9EFF605-0831-4293-A15D-EF5D85C7A8B3}" type="pres">
      <dgm:prSet presAssocID="{2C883A4F-8D4D-49CF-80D3-BAF1B32FAA22}" presName="text" presStyleLbl="node1" presStyleIdx="4" presStyleCnt="5" custScaleX="1095375">
        <dgm:presLayoutVars>
          <dgm:bulletEnabled val="1"/>
        </dgm:presLayoutVars>
      </dgm:prSet>
      <dgm:spPr/>
      <dgm:t>
        <a:bodyPr/>
        <a:lstStyle/>
        <a:p>
          <a:endParaRPr lang="en-US"/>
        </a:p>
      </dgm:t>
    </dgm:pt>
  </dgm:ptLst>
  <dgm:cxnLst>
    <dgm:cxn modelId="{D83FF5CC-78DA-4EAE-9506-B9E8C9D67EDE}" srcId="{89F83DDF-EA75-4EB2-B4A3-238D47E9D969}" destId="{B9AF7E96-296F-4619-B6DC-21A6C85245BE}" srcOrd="3" destOrd="0" parTransId="{18AEF86E-9119-40A3-8BCE-081DE35A18A4}" sibTransId="{C4AE16C0-8E91-4D7C-BFB9-AD0E335B50B2}"/>
    <dgm:cxn modelId="{B67A8B58-EA4C-421D-9C38-DBF6CEF779A9}" srcId="{89F83DDF-EA75-4EB2-B4A3-238D47E9D969}" destId="{248C98A8-5DF2-4150-B0EC-757C6F41B01A}" srcOrd="2" destOrd="0" parTransId="{5A794012-1135-41DC-A94B-A45AA0FCE72C}" sibTransId="{FDEB81FB-BB3A-42B2-B91C-74707B907F35}"/>
    <dgm:cxn modelId="{6C0F5D5C-CF1E-429C-A14C-993B28319460}" type="presOf" srcId="{89F83DDF-EA75-4EB2-B4A3-238D47E9D969}" destId="{91709CF1-B302-49D0-8F65-F029865FD399}" srcOrd="0" destOrd="0" presId="urn:diagrams.loki3.com/VaryingWidthList"/>
    <dgm:cxn modelId="{98A19572-FF3E-47DA-8158-C1ADA7CBAFC3}" srcId="{89F83DDF-EA75-4EB2-B4A3-238D47E9D969}" destId="{5CC43509-1891-4922-B2D3-912F1C98A314}" srcOrd="0" destOrd="0" parTransId="{A9EFFCA3-2838-44E4-8637-2CFB83AF25DB}" sibTransId="{130B7049-822B-4FEC-B92C-907F48CD7065}"/>
    <dgm:cxn modelId="{EAA68346-8685-42F3-B10C-F26FF1FCD9DE}" type="presOf" srcId="{5CC43509-1891-4922-B2D3-912F1C98A314}" destId="{EBCB8530-E917-4431-A0F1-2027B03C92BC}" srcOrd="0" destOrd="0" presId="urn:diagrams.loki3.com/VaryingWidthList"/>
    <dgm:cxn modelId="{B5DD673A-0D11-4378-A222-3DA67B6D5E64}" srcId="{89F83DDF-EA75-4EB2-B4A3-238D47E9D969}" destId="{2C883A4F-8D4D-49CF-80D3-BAF1B32FAA22}" srcOrd="4" destOrd="0" parTransId="{FD965387-E971-4A31-9312-9B42ED8B5857}" sibTransId="{AB419B0C-DBE3-4CD2-9E3F-3D57FAB50FE7}"/>
    <dgm:cxn modelId="{9830403A-CE36-4841-81E8-7ACB3D8B2049}" srcId="{89F83DDF-EA75-4EB2-B4A3-238D47E9D969}" destId="{0DDF7C0D-C3D5-45B5-98AE-4F8D113C5531}" srcOrd="1" destOrd="0" parTransId="{AA0B3224-31E4-4264-81F2-66D5B0220F6D}" sibTransId="{929E28FF-FACC-47EC-A897-175108975DA7}"/>
    <dgm:cxn modelId="{70FC070C-C0F3-454E-82FB-3AA674AEA369}" type="presOf" srcId="{B9AF7E96-296F-4619-B6DC-21A6C85245BE}" destId="{069F9E04-6651-4295-A120-8F858284E54E}" srcOrd="0" destOrd="0" presId="urn:diagrams.loki3.com/VaryingWidthList"/>
    <dgm:cxn modelId="{323F858B-C47E-44B7-B2E1-B64F7EC5564D}" type="presOf" srcId="{0DDF7C0D-C3D5-45B5-98AE-4F8D113C5531}" destId="{D24D8AEE-9EBF-45F5-99F7-E38B9FDBCD3B}" srcOrd="0" destOrd="0" presId="urn:diagrams.loki3.com/VaryingWidthList"/>
    <dgm:cxn modelId="{4A5B8992-E3C6-4BBF-9E87-CA17C38BED14}" type="presOf" srcId="{248C98A8-5DF2-4150-B0EC-757C6F41B01A}" destId="{C29576E0-83F2-4C26-9CE4-498BC175A13D}" srcOrd="0" destOrd="0" presId="urn:diagrams.loki3.com/VaryingWidthList"/>
    <dgm:cxn modelId="{DC3AF9A7-E3F6-44A5-BB95-9EA67423B0D4}" type="presOf" srcId="{2C883A4F-8D4D-49CF-80D3-BAF1B32FAA22}" destId="{D9EFF605-0831-4293-A15D-EF5D85C7A8B3}" srcOrd="0" destOrd="0" presId="urn:diagrams.loki3.com/VaryingWidthList"/>
    <dgm:cxn modelId="{DBB2CCD7-531B-4146-8D3C-727D9852620C}" type="presParOf" srcId="{91709CF1-B302-49D0-8F65-F029865FD399}" destId="{EBCB8530-E917-4431-A0F1-2027B03C92BC}" srcOrd="0" destOrd="0" presId="urn:diagrams.loki3.com/VaryingWidthList"/>
    <dgm:cxn modelId="{E21568B4-D5E1-417F-8C3A-9C73A272ED60}" type="presParOf" srcId="{91709CF1-B302-49D0-8F65-F029865FD399}" destId="{AEC62A69-12D9-42F7-A7D0-1B9F20C075DA}" srcOrd="1" destOrd="0" presId="urn:diagrams.loki3.com/VaryingWidthList"/>
    <dgm:cxn modelId="{2BC53C16-85CA-47B6-8735-04C97FF6D789}" type="presParOf" srcId="{91709CF1-B302-49D0-8F65-F029865FD399}" destId="{D24D8AEE-9EBF-45F5-99F7-E38B9FDBCD3B}" srcOrd="2" destOrd="0" presId="urn:diagrams.loki3.com/VaryingWidthList"/>
    <dgm:cxn modelId="{CCEA4B02-FEC5-4EE4-8FCB-0B243E743708}" type="presParOf" srcId="{91709CF1-B302-49D0-8F65-F029865FD399}" destId="{72FACECA-C354-4FEC-B0E5-0C69E2FDC97A}" srcOrd="3" destOrd="0" presId="urn:diagrams.loki3.com/VaryingWidthList"/>
    <dgm:cxn modelId="{CD640E8B-38A3-439E-864E-8975B347E0EE}" type="presParOf" srcId="{91709CF1-B302-49D0-8F65-F029865FD399}" destId="{C29576E0-83F2-4C26-9CE4-498BC175A13D}" srcOrd="4" destOrd="0" presId="urn:diagrams.loki3.com/VaryingWidthList"/>
    <dgm:cxn modelId="{3F2CCE22-FC4D-4CED-BEC1-CA7B7E1A07D6}" type="presParOf" srcId="{91709CF1-B302-49D0-8F65-F029865FD399}" destId="{323A9D7C-4240-4267-9184-11FBF3E67A96}" srcOrd="5" destOrd="0" presId="urn:diagrams.loki3.com/VaryingWidthList"/>
    <dgm:cxn modelId="{BFD55EA2-6BF1-467D-A6EF-40C282A17DB8}" type="presParOf" srcId="{91709CF1-B302-49D0-8F65-F029865FD399}" destId="{069F9E04-6651-4295-A120-8F858284E54E}" srcOrd="6" destOrd="0" presId="urn:diagrams.loki3.com/VaryingWidthList"/>
    <dgm:cxn modelId="{4AFE8863-708F-4314-819A-B9E678F19CF2}" type="presParOf" srcId="{91709CF1-B302-49D0-8F65-F029865FD399}" destId="{92A152F3-9C5F-4D31-AD0F-24CF172401A2}" srcOrd="7" destOrd="0" presId="urn:diagrams.loki3.com/VaryingWidthList"/>
    <dgm:cxn modelId="{4C64CD69-B112-4713-8C3D-D8D1F38A2D41}" type="presParOf" srcId="{91709CF1-B302-49D0-8F65-F029865FD399}" destId="{D9EFF605-0831-4293-A15D-EF5D85C7A8B3}" srcOrd="8" destOrd="0" presId="urn:diagrams.loki3.com/VaryingWidth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5B934A-2F1A-45AD-BF52-57C3CED34FA8}">
      <dsp:nvSpPr>
        <dsp:cNvPr id="0" name=""/>
        <dsp:cNvSpPr/>
      </dsp:nvSpPr>
      <dsp:spPr>
        <a:xfrm rot="16200000">
          <a:off x="81432" y="-81432"/>
          <a:ext cx="1835106" cy="1997971"/>
        </a:xfrm>
        <a:prstGeom prst="flowChartManualOperation">
          <a:avLst/>
        </a:prstGeom>
        <a:solidFill>
          <a:srgbClr val="FFD12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ctr" anchorCtr="0">
          <a:noAutofit/>
        </a:bodyPr>
        <a:lstStyle/>
        <a:p>
          <a:pPr lvl="0" algn="ctr" defTabSz="800100" rtl="0">
            <a:lnSpc>
              <a:spcPct val="90000"/>
            </a:lnSpc>
            <a:spcBef>
              <a:spcPct val="0"/>
            </a:spcBef>
            <a:spcAft>
              <a:spcPct val="35000"/>
            </a:spcAft>
          </a:pPr>
          <a:r>
            <a:rPr lang="en-US" sz="1800" b="1" kern="1200" dirty="0">
              <a:solidFill>
                <a:srgbClr val="080808"/>
              </a:solidFill>
              <a:latin typeface="Segoe UI" panose="020B0502040204020203" pitchFamily="34" charset="0"/>
              <a:ea typeface="Segoe UI" panose="020B0502040204020203" pitchFamily="34" charset="0"/>
              <a:cs typeface="Segoe UI" panose="020B0502040204020203" pitchFamily="34" charset="0"/>
            </a:rPr>
            <a:t>Long-Standing Operational Practices</a:t>
          </a:r>
          <a:r>
            <a:rPr lang="en-US" sz="1800" b="1" kern="1200" dirty="0">
              <a:solidFill>
                <a:srgbClr val="080808"/>
              </a:solidFill>
              <a:latin typeface="Segoe UI" panose="020B0502040204020203" pitchFamily="34" charset="0"/>
              <a:cs typeface="Segoe UI" panose="020B0502040204020203" pitchFamily="34" charset="0"/>
            </a:rPr>
            <a:t> </a:t>
          </a:r>
          <a:endParaRPr lang="en-US" sz="1800" b="1" kern="1200" dirty="0">
            <a:solidFill>
              <a:srgbClr val="080808"/>
            </a:solidFill>
            <a:latin typeface="Segoe UI" panose="020B0502040204020203" pitchFamily="34" charset="0"/>
            <a:ea typeface="Segoe UI" panose="020B0502040204020203" pitchFamily="34" charset="0"/>
            <a:cs typeface="Segoe UI" panose="020B0502040204020203" pitchFamily="34" charset="0"/>
          </a:endParaRPr>
        </a:p>
      </dsp:txBody>
      <dsp:txXfrm rot="5400000">
        <a:off x="0" y="367021"/>
        <a:ext cx="1997971" cy="1101064"/>
      </dsp:txXfrm>
    </dsp:sp>
    <dsp:sp modelId="{B916E281-86CB-4CE5-81AF-62B3C25AD683}">
      <dsp:nvSpPr>
        <dsp:cNvPr id="0" name=""/>
        <dsp:cNvSpPr/>
      </dsp:nvSpPr>
      <dsp:spPr>
        <a:xfrm rot="16200000">
          <a:off x="2231287" y="-81432"/>
          <a:ext cx="1835106" cy="1997971"/>
        </a:xfrm>
        <a:prstGeom prst="flowChartManualOperation">
          <a:avLst/>
        </a:prstGeom>
        <a:solidFill>
          <a:srgbClr val="FFD12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ctr" anchorCtr="0">
          <a:noAutofit/>
        </a:bodyPr>
        <a:lstStyle/>
        <a:p>
          <a:pPr lvl="0" algn="ctr" defTabSz="800100" rtl="0">
            <a:lnSpc>
              <a:spcPct val="100000"/>
            </a:lnSpc>
            <a:spcBef>
              <a:spcPct val="0"/>
            </a:spcBef>
            <a:spcAft>
              <a:spcPts val="600"/>
            </a:spcAft>
          </a:pPr>
          <a:r>
            <a:rPr lang="en-US" sz="1800" b="1" kern="1200" dirty="0">
              <a:solidFill>
                <a:srgbClr val="080808"/>
              </a:solidFill>
              <a:latin typeface="Segoe UI" panose="020B0502040204020203" pitchFamily="34" charset="0"/>
              <a:ea typeface="Segoe UI" panose="020B0502040204020203" pitchFamily="34" charset="0"/>
              <a:cs typeface="Segoe UI" panose="020B0502040204020203" pitchFamily="34" charset="0"/>
            </a:rPr>
            <a:t>Investing in </a:t>
          </a:r>
          <a:br>
            <a:rPr lang="en-US" sz="1800" b="1" kern="1200" dirty="0">
              <a:solidFill>
                <a:srgbClr val="080808"/>
              </a:solidFill>
              <a:latin typeface="Segoe UI" panose="020B0502040204020203" pitchFamily="34" charset="0"/>
              <a:ea typeface="Segoe UI" panose="020B0502040204020203" pitchFamily="34" charset="0"/>
              <a:cs typeface="Segoe UI" panose="020B0502040204020203" pitchFamily="34" charset="0"/>
            </a:rPr>
          </a:br>
          <a:r>
            <a:rPr lang="en-US" sz="1800" b="1" kern="1200" dirty="0">
              <a:solidFill>
                <a:srgbClr val="080808"/>
              </a:solidFill>
              <a:latin typeface="Segoe UI" panose="020B0502040204020203" pitchFamily="34" charset="0"/>
              <a:ea typeface="Segoe UI" panose="020B0502040204020203" pitchFamily="34" charset="0"/>
              <a:cs typeface="Segoe UI" panose="020B0502040204020203" pitchFamily="34" charset="0"/>
            </a:rPr>
            <a:t>System Hardening </a:t>
          </a:r>
          <a:br>
            <a:rPr lang="en-US" sz="1800" b="1" kern="1200" dirty="0">
              <a:solidFill>
                <a:srgbClr val="080808"/>
              </a:solidFill>
              <a:latin typeface="Segoe UI" panose="020B0502040204020203" pitchFamily="34" charset="0"/>
              <a:ea typeface="Segoe UI" panose="020B0502040204020203" pitchFamily="34" charset="0"/>
              <a:cs typeface="Segoe UI" panose="020B0502040204020203" pitchFamily="34" charset="0"/>
            </a:rPr>
          </a:br>
          <a:r>
            <a:rPr lang="en-US" sz="1800" b="1" kern="1200" dirty="0">
              <a:solidFill>
                <a:srgbClr val="080808"/>
              </a:solidFill>
              <a:latin typeface="Segoe UI" panose="020B0502040204020203" pitchFamily="34" charset="0"/>
              <a:ea typeface="Segoe UI" panose="020B0502040204020203" pitchFamily="34" charset="0"/>
              <a:cs typeface="Segoe UI" panose="020B0502040204020203" pitchFamily="34" charset="0"/>
            </a:rPr>
            <a:t>of Electric Grid</a:t>
          </a:r>
          <a:endParaRPr lang="en-US" sz="1800" kern="1200" dirty="0">
            <a:solidFill>
              <a:srgbClr val="080808"/>
            </a:solidFill>
            <a:latin typeface="Segoe UI" panose="020B0502040204020203" pitchFamily="34" charset="0"/>
            <a:ea typeface="Segoe UI" panose="020B0502040204020203" pitchFamily="34" charset="0"/>
            <a:cs typeface="Segoe UI" panose="020B0502040204020203" pitchFamily="34" charset="0"/>
          </a:endParaRPr>
        </a:p>
      </dsp:txBody>
      <dsp:txXfrm rot="5400000">
        <a:off x="2149855" y="367021"/>
        <a:ext cx="1997971" cy="1101064"/>
      </dsp:txXfrm>
    </dsp:sp>
    <dsp:sp modelId="{5F0D695A-A110-443A-A631-69DFF9614DC7}">
      <dsp:nvSpPr>
        <dsp:cNvPr id="0" name=""/>
        <dsp:cNvSpPr/>
      </dsp:nvSpPr>
      <dsp:spPr>
        <a:xfrm rot="16200000">
          <a:off x="4320955" y="-81432"/>
          <a:ext cx="1835106" cy="1997971"/>
        </a:xfrm>
        <a:prstGeom prst="flowChartManualOperation">
          <a:avLst/>
        </a:prstGeom>
        <a:solidFill>
          <a:srgbClr val="FFD12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ctr" anchorCtr="0">
          <a:noAutofit/>
        </a:bodyPr>
        <a:lstStyle/>
        <a:p>
          <a:pPr lvl="0" algn="ctr" defTabSz="800100" rtl="0">
            <a:lnSpc>
              <a:spcPct val="90000"/>
            </a:lnSpc>
            <a:spcBef>
              <a:spcPct val="0"/>
            </a:spcBef>
            <a:spcAft>
              <a:spcPct val="35000"/>
            </a:spcAft>
          </a:pPr>
          <a:r>
            <a:rPr lang="en-US" sz="1800" b="1" kern="1200" dirty="0">
              <a:solidFill>
                <a:srgbClr val="080808"/>
              </a:solidFill>
              <a:latin typeface="Segoe UI" panose="020B0502040204020203" pitchFamily="34" charset="0"/>
              <a:ea typeface="Segoe UI" panose="020B0502040204020203" pitchFamily="34" charset="0"/>
              <a:cs typeface="Segoe UI" panose="020B0502040204020203" pitchFamily="34" charset="0"/>
            </a:rPr>
            <a:t>Bolstering </a:t>
          </a:r>
          <a:br>
            <a:rPr lang="en-US" sz="1800" b="1" kern="1200" dirty="0">
              <a:solidFill>
                <a:srgbClr val="080808"/>
              </a:solidFill>
              <a:latin typeface="Segoe UI" panose="020B0502040204020203" pitchFamily="34" charset="0"/>
              <a:ea typeface="Segoe UI" panose="020B0502040204020203" pitchFamily="34" charset="0"/>
              <a:cs typeface="Segoe UI" panose="020B0502040204020203" pitchFamily="34" charset="0"/>
            </a:rPr>
          </a:br>
          <a:r>
            <a:rPr lang="en-US" sz="1800" b="1" kern="1200" dirty="0">
              <a:solidFill>
                <a:srgbClr val="080808"/>
              </a:solidFill>
              <a:latin typeface="Segoe UI" panose="020B0502040204020203" pitchFamily="34" charset="0"/>
              <a:ea typeface="Segoe UI" panose="020B0502040204020203" pitchFamily="34" charset="0"/>
              <a:cs typeface="Segoe UI" panose="020B0502040204020203" pitchFamily="34" charset="0"/>
            </a:rPr>
            <a:t>Situational Awareness Capabilities </a:t>
          </a:r>
          <a:endParaRPr lang="en-US" sz="1800" b="0" kern="1200" dirty="0">
            <a:solidFill>
              <a:srgbClr val="080808"/>
            </a:solidFill>
            <a:latin typeface="Segoe UI" panose="020B0502040204020203" pitchFamily="34" charset="0"/>
            <a:ea typeface="Segoe UI" panose="020B0502040204020203" pitchFamily="34" charset="0"/>
            <a:cs typeface="Segoe UI" panose="020B0502040204020203" pitchFamily="34" charset="0"/>
          </a:endParaRPr>
        </a:p>
      </dsp:txBody>
      <dsp:txXfrm rot="5400000">
        <a:off x="4239523" y="367021"/>
        <a:ext cx="1997971" cy="1101064"/>
      </dsp:txXfrm>
    </dsp:sp>
    <dsp:sp modelId="{CCB31FFA-73CD-4B22-B18D-57C6D9851FCD}">
      <dsp:nvSpPr>
        <dsp:cNvPr id="0" name=""/>
        <dsp:cNvSpPr/>
      </dsp:nvSpPr>
      <dsp:spPr>
        <a:xfrm rot="16200000">
          <a:off x="6460255" y="-81432"/>
          <a:ext cx="1835106" cy="1997971"/>
        </a:xfrm>
        <a:prstGeom prst="flowChartManualOperation">
          <a:avLst/>
        </a:prstGeom>
        <a:solidFill>
          <a:srgbClr val="FFD12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ctr" anchorCtr="0">
          <a:noAutofit/>
        </a:bodyPr>
        <a:lstStyle/>
        <a:p>
          <a:pPr lvl="0" algn="ctr" defTabSz="800100" rtl="0">
            <a:lnSpc>
              <a:spcPct val="90000"/>
            </a:lnSpc>
            <a:spcBef>
              <a:spcPct val="0"/>
            </a:spcBef>
            <a:spcAft>
              <a:spcPct val="35000"/>
            </a:spcAft>
          </a:pPr>
          <a:r>
            <a:rPr lang="en-US" sz="1800" b="1" kern="1200" dirty="0">
              <a:solidFill>
                <a:srgbClr val="080808"/>
              </a:solidFill>
              <a:latin typeface="Segoe UI" panose="020B0502040204020203" pitchFamily="34" charset="0"/>
              <a:ea typeface="Segoe UI" panose="020B0502040204020203" pitchFamily="34" charset="0"/>
              <a:cs typeface="Segoe UI" panose="020B0502040204020203" pitchFamily="34" charset="0"/>
            </a:rPr>
            <a:t>Enhancing Operational </a:t>
          </a:r>
          <a:br>
            <a:rPr lang="en-US" sz="1800" b="1" kern="1200" dirty="0">
              <a:solidFill>
                <a:srgbClr val="080808"/>
              </a:solidFill>
              <a:latin typeface="Segoe UI" panose="020B0502040204020203" pitchFamily="34" charset="0"/>
              <a:ea typeface="Segoe UI" panose="020B0502040204020203" pitchFamily="34" charset="0"/>
              <a:cs typeface="Segoe UI" panose="020B0502040204020203" pitchFamily="34" charset="0"/>
            </a:rPr>
          </a:br>
          <a:r>
            <a:rPr lang="en-US" sz="1800" b="1" kern="1200" dirty="0">
              <a:solidFill>
                <a:srgbClr val="080808"/>
              </a:solidFill>
              <a:latin typeface="Segoe UI" panose="020B0502040204020203" pitchFamily="34" charset="0"/>
              <a:ea typeface="Segoe UI" panose="020B0502040204020203" pitchFamily="34" charset="0"/>
              <a:cs typeface="Segoe UI" panose="020B0502040204020203" pitchFamily="34" charset="0"/>
            </a:rPr>
            <a:t>Practices</a:t>
          </a:r>
        </a:p>
      </dsp:txBody>
      <dsp:txXfrm rot="5400000">
        <a:off x="6378823" y="367021"/>
        <a:ext cx="1997971" cy="11010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CB8530-E917-4431-A0F1-2027B03C92BC}">
      <dsp:nvSpPr>
        <dsp:cNvPr id="0" name=""/>
        <dsp:cNvSpPr/>
      </dsp:nvSpPr>
      <dsp:spPr>
        <a:xfrm>
          <a:off x="0" y="2124"/>
          <a:ext cx="2545871" cy="1402286"/>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740" tIns="78740" rIns="78740" bIns="78740" numCol="1" spcCol="1270" anchor="ctr" anchorCtr="0">
          <a:noAutofit/>
        </a:bodyPr>
        <a:lstStyle/>
        <a:p>
          <a:pPr lvl="0" algn="ctr" defTabSz="1377950">
            <a:lnSpc>
              <a:spcPct val="90000"/>
            </a:lnSpc>
            <a:spcBef>
              <a:spcPct val="0"/>
            </a:spcBef>
            <a:spcAft>
              <a:spcPct val="35000"/>
            </a:spcAft>
          </a:pPr>
          <a:r>
            <a:rPr lang="en-US" sz="3100" kern="1200" dirty="0">
              <a:solidFill>
                <a:srgbClr val="080808"/>
              </a:solidFill>
            </a:rPr>
            <a:t>Wind Speed and Direction</a:t>
          </a:r>
        </a:p>
      </dsp:txBody>
      <dsp:txXfrm>
        <a:off x="0" y="2124"/>
        <a:ext cx="2545871" cy="1402286"/>
      </dsp:txXfrm>
    </dsp:sp>
    <dsp:sp modelId="{D24D8AEE-9EBF-45F5-99F7-E38B9FDBCD3B}">
      <dsp:nvSpPr>
        <dsp:cNvPr id="0" name=""/>
        <dsp:cNvSpPr/>
      </dsp:nvSpPr>
      <dsp:spPr>
        <a:xfrm>
          <a:off x="0" y="1474525"/>
          <a:ext cx="2545871" cy="1402286"/>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740" tIns="78740" rIns="78740" bIns="78740" numCol="1" spcCol="1270" anchor="ctr" anchorCtr="0">
          <a:noAutofit/>
        </a:bodyPr>
        <a:lstStyle/>
        <a:p>
          <a:pPr lvl="0" algn="ctr" defTabSz="1377950">
            <a:lnSpc>
              <a:spcPct val="90000"/>
            </a:lnSpc>
            <a:spcBef>
              <a:spcPct val="0"/>
            </a:spcBef>
            <a:spcAft>
              <a:spcPct val="35000"/>
            </a:spcAft>
          </a:pPr>
          <a:r>
            <a:rPr lang="en-US" sz="3100" kern="1200" dirty="0">
              <a:solidFill>
                <a:srgbClr val="080808"/>
              </a:solidFill>
            </a:rPr>
            <a:t>Humidity</a:t>
          </a:r>
        </a:p>
      </dsp:txBody>
      <dsp:txXfrm>
        <a:off x="0" y="1474525"/>
        <a:ext cx="2545871" cy="1402286"/>
      </dsp:txXfrm>
    </dsp:sp>
    <dsp:sp modelId="{C29576E0-83F2-4C26-9CE4-498BC175A13D}">
      <dsp:nvSpPr>
        <dsp:cNvPr id="0" name=""/>
        <dsp:cNvSpPr/>
      </dsp:nvSpPr>
      <dsp:spPr>
        <a:xfrm>
          <a:off x="0" y="2946926"/>
          <a:ext cx="2545871" cy="1402286"/>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740" tIns="78740" rIns="78740" bIns="78740" numCol="1" spcCol="1270" anchor="ctr" anchorCtr="0">
          <a:noAutofit/>
        </a:bodyPr>
        <a:lstStyle/>
        <a:p>
          <a:pPr lvl="0" algn="ctr" defTabSz="1377950">
            <a:lnSpc>
              <a:spcPct val="90000"/>
            </a:lnSpc>
            <a:spcBef>
              <a:spcPct val="0"/>
            </a:spcBef>
            <a:spcAft>
              <a:spcPct val="35000"/>
            </a:spcAft>
          </a:pPr>
          <a:r>
            <a:rPr lang="en-US" sz="3100" kern="1200" dirty="0">
              <a:solidFill>
                <a:srgbClr val="080808"/>
              </a:solidFill>
            </a:rPr>
            <a:t>Temperature</a:t>
          </a:r>
        </a:p>
      </dsp:txBody>
      <dsp:txXfrm>
        <a:off x="0" y="2946926"/>
        <a:ext cx="2545871" cy="14022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CB8530-E917-4431-A0F1-2027B03C92BC}">
      <dsp:nvSpPr>
        <dsp:cNvPr id="0" name=""/>
        <dsp:cNvSpPr/>
      </dsp:nvSpPr>
      <dsp:spPr>
        <a:xfrm>
          <a:off x="0" y="1912"/>
          <a:ext cx="2545871" cy="836060"/>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US" sz="2200" kern="1200" dirty="0">
              <a:solidFill>
                <a:srgbClr val="080808"/>
              </a:solidFill>
            </a:rPr>
            <a:t>Weather Components</a:t>
          </a:r>
        </a:p>
      </dsp:txBody>
      <dsp:txXfrm>
        <a:off x="0" y="1912"/>
        <a:ext cx="2545871" cy="836060"/>
      </dsp:txXfrm>
    </dsp:sp>
    <dsp:sp modelId="{D24D8AEE-9EBF-45F5-99F7-E38B9FDBCD3B}">
      <dsp:nvSpPr>
        <dsp:cNvPr id="0" name=""/>
        <dsp:cNvSpPr/>
      </dsp:nvSpPr>
      <dsp:spPr>
        <a:xfrm>
          <a:off x="0" y="879775"/>
          <a:ext cx="2545871" cy="836060"/>
        </a:xfrm>
        <a:prstGeom prst="rect">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US" sz="2200" kern="1200" dirty="0">
              <a:solidFill>
                <a:srgbClr val="080808"/>
              </a:solidFill>
            </a:rPr>
            <a:t>Fuel</a:t>
          </a:r>
        </a:p>
      </dsp:txBody>
      <dsp:txXfrm>
        <a:off x="0" y="879775"/>
        <a:ext cx="2545871" cy="836060"/>
      </dsp:txXfrm>
    </dsp:sp>
    <dsp:sp modelId="{C29576E0-83F2-4C26-9CE4-498BC175A13D}">
      <dsp:nvSpPr>
        <dsp:cNvPr id="0" name=""/>
        <dsp:cNvSpPr/>
      </dsp:nvSpPr>
      <dsp:spPr>
        <a:xfrm>
          <a:off x="0" y="1757638"/>
          <a:ext cx="2545871" cy="836060"/>
        </a:xfrm>
        <a:prstGeom prst="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US" sz="2200" kern="1200" dirty="0">
              <a:solidFill>
                <a:srgbClr val="080808"/>
              </a:solidFill>
            </a:rPr>
            <a:t>Fuel</a:t>
          </a:r>
          <a:r>
            <a:rPr lang="en-US" sz="2200" kern="1200" dirty="0"/>
            <a:t> </a:t>
          </a:r>
          <a:r>
            <a:rPr lang="en-US" sz="2200" kern="1200" dirty="0">
              <a:solidFill>
                <a:srgbClr val="080808"/>
              </a:solidFill>
            </a:rPr>
            <a:t>Moisture</a:t>
          </a:r>
        </a:p>
      </dsp:txBody>
      <dsp:txXfrm>
        <a:off x="0" y="1757638"/>
        <a:ext cx="2545871" cy="836060"/>
      </dsp:txXfrm>
    </dsp:sp>
    <dsp:sp modelId="{069F9E04-6651-4295-A120-8F858284E54E}">
      <dsp:nvSpPr>
        <dsp:cNvPr id="0" name=""/>
        <dsp:cNvSpPr/>
      </dsp:nvSpPr>
      <dsp:spPr>
        <a:xfrm>
          <a:off x="0" y="2635502"/>
          <a:ext cx="2545871" cy="83606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US" sz="2200" kern="1200" dirty="0">
              <a:solidFill>
                <a:srgbClr val="080808"/>
              </a:solidFill>
            </a:rPr>
            <a:t>Vegetation Density and Health</a:t>
          </a:r>
        </a:p>
      </dsp:txBody>
      <dsp:txXfrm>
        <a:off x="0" y="2635502"/>
        <a:ext cx="2545871" cy="836060"/>
      </dsp:txXfrm>
    </dsp:sp>
    <dsp:sp modelId="{D9EFF605-0831-4293-A15D-EF5D85C7A8B3}">
      <dsp:nvSpPr>
        <dsp:cNvPr id="0" name=""/>
        <dsp:cNvSpPr/>
      </dsp:nvSpPr>
      <dsp:spPr>
        <a:xfrm>
          <a:off x="0" y="3513365"/>
          <a:ext cx="2545871" cy="836060"/>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US" sz="2200" kern="1200" dirty="0">
              <a:solidFill>
                <a:srgbClr val="080808"/>
              </a:solidFill>
            </a:rPr>
            <a:t>Other Factors</a:t>
          </a:r>
        </a:p>
      </dsp:txBody>
      <dsp:txXfrm>
        <a:off x="0" y="3513365"/>
        <a:ext cx="2545871" cy="836060"/>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3.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25AC478E-5F2A-422C-812A-B2E41D26F41F}" type="datetimeFigureOut">
              <a:rPr lang="en-US" smtClean="0"/>
              <a:t>9/17/2018</a:t>
            </a:fld>
            <a:endParaRPr lang="en-US" dirty="0"/>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48FAEB9C-CD0A-4567-941B-B6430B74387F}" type="slidenum">
              <a:rPr lang="en-US" smtClean="0"/>
              <a:t>‹#›</a:t>
            </a:fld>
            <a:endParaRPr lang="en-US" dirty="0"/>
          </a:p>
        </p:txBody>
      </p:sp>
    </p:spTree>
    <p:extLst>
      <p:ext uri="{BB962C8B-B14F-4D97-AF65-F5344CB8AC3E}">
        <p14:creationId xmlns:p14="http://schemas.microsoft.com/office/powerpoint/2010/main" val="1167778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owerpoint.officeapps.live.com/pods/podsframe.aspx?wdPodsUrl=https://powerpoint.officeapps.live.com/pods/&amp;wdPopsUrl=https://powerpoint.officeapps.live.com/&amp;fastBoot=true&amp;sw=1404&amp;sh=686&amp;thPanel=739&amp;ro=false&amp;NoAuth=1&amp;fileName=20180514%20Customer%20Advisory%20Panel%20.pptx&amp;wdoverrides=devicepixelratio:1&amp;ui=en-US&amp;rs=en-US&amp;wdOrigin=Other&amp;fs=2102393&amp;mscc=1&amp;postMessageToken=712e9594-346f-4c3f-9482-48efb1f9cfbb&amp;fileGetUrlBool=true#_msocom_1"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5C2E7F-30E2-4C28-959C-FD2C4AA4145A}" type="slidenum">
              <a:rPr lang="en-US" smtClean="0"/>
              <a:t>0</a:t>
            </a:fld>
            <a:endParaRPr lang="en-US" dirty="0"/>
          </a:p>
        </p:txBody>
      </p:sp>
    </p:spTree>
    <p:extLst>
      <p:ext uri="{BB962C8B-B14F-4D97-AF65-F5344CB8AC3E}">
        <p14:creationId xmlns:p14="http://schemas.microsoft.com/office/powerpoint/2010/main" val="3942188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6613" y="466725"/>
            <a:ext cx="5349875" cy="4013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53B5E5-F22A-4349-BFDD-80412DB5F828}" type="slidenum">
              <a:rPr lang="en-US" smtClean="0"/>
              <a:t>9</a:t>
            </a:fld>
            <a:endParaRPr lang="en-US"/>
          </a:p>
        </p:txBody>
      </p:sp>
    </p:spTree>
    <p:extLst>
      <p:ext uri="{BB962C8B-B14F-4D97-AF65-F5344CB8AC3E}">
        <p14:creationId xmlns:p14="http://schemas.microsoft.com/office/powerpoint/2010/main" val="1674570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48FAEB9C-CD0A-4567-941B-B6430B74387F}" type="slidenum">
              <a:rPr lang="en-US" smtClean="0"/>
              <a:t>10</a:t>
            </a:fld>
            <a:endParaRPr lang="en-US" dirty="0"/>
          </a:p>
        </p:txBody>
      </p:sp>
    </p:spTree>
    <p:extLst>
      <p:ext uri="{BB962C8B-B14F-4D97-AF65-F5344CB8AC3E}">
        <p14:creationId xmlns:p14="http://schemas.microsoft.com/office/powerpoint/2010/main" val="238368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3309" indent="-233309">
              <a:buAutoNum type="arabicPeriod"/>
            </a:pPr>
            <a:endParaRPr lang="en-US" dirty="0"/>
          </a:p>
        </p:txBody>
      </p:sp>
      <p:sp>
        <p:nvSpPr>
          <p:cNvPr id="4" name="Slide Number Placeholder 3"/>
          <p:cNvSpPr>
            <a:spLocks noGrp="1"/>
          </p:cNvSpPr>
          <p:nvPr>
            <p:ph type="sldNum" sz="quarter" idx="10"/>
          </p:nvPr>
        </p:nvSpPr>
        <p:spPr/>
        <p:txBody>
          <a:bodyPr/>
          <a:lstStyle/>
          <a:p>
            <a:fld id="{48FAEB9C-CD0A-4567-941B-B6430B74387F}" type="slidenum">
              <a:rPr lang="en-US" smtClean="0"/>
              <a:t>11</a:t>
            </a:fld>
            <a:endParaRPr lang="en-US" dirty="0"/>
          </a:p>
        </p:txBody>
      </p:sp>
    </p:spTree>
    <p:extLst>
      <p:ext uri="{BB962C8B-B14F-4D97-AF65-F5344CB8AC3E}">
        <p14:creationId xmlns:p14="http://schemas.microsoft.com/office/powerpoint/2010/main" val="3937127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6613" y="466725"/>
            <a:ext cx="5349875" cy="40132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753B5E5-F22A-4349-BFDD-80412DB5F828}" type="slidenum">
              <a:rPr lang="en-US" smtClean="0"/>
              <a:t>12</a:t>
            </a:fld>
            <a:endParaRPr lang="en-US"/>
          </a:p>
        </p:txBody>
      </p:sp>
    </p:spTree>
    <p:extLst>
      <p:ext uri="{BB962C8B-B14F-4D97-AF65-F5344CB8AC3E}">
        <p14:creationId xmlns:p14="http://schemas.microsoft.com/office/powerpoint/2010/main" val="962095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Things</a:t>
            </a:r>
            <a:r>
              <a:rPr lang="en-US" baseline="0" dirty="0">
                <a:cs typeface="Calibri"/>
              </a:rPr>
              <a:t> to think about for preparedness:</a:t>
            </a:r>
          </a:p>
          <a:p>
            <a:pPr marL="171450" indent="-171450">
              <a:buFont typeface="Arial" panose="020B0604020202020204" pitchFamily="34" charset="0"/>
              <a:buChar char="•"/>
            </a:pPr>
            <a:r>
              <a:rPr lang="en-US" baseline="0" dirty="0">
                <a:cs typeface="Calibri"/>
              </a:rPr>
              <a:t>How to open your garage door</a:t>
            </a:r>
          </a:p>
          <a:p>
            <a:pPr marL="171450" indent="-171450">
              <a:buFont typeface="Arial" panose="020B0604020202020204" pitchFamily="34" charset="0"/>
              <a:buChar char="•"/>
            </a:pPr>
            <a:r>
              <a:rPr lang="en-US" baseline="0" dirty="0">
                <a:cs typeface="Calibri"/>
              </a:rPr>
              <a:t>Way to charge your cell phones</a:t>
            </a:r>
          </a:p>
          <a:p>
            <a:pPr marL="171450" indent="-171450">
              <a:buFont typeface="Arial" panose="020B0604020202020204" pitchFamily="34" charset="0"/>
              <a:buChar char="•"/>
            </a:pPr>
            <a:r>
              <a:rPr lang="en-US" baseline="0" dirty="0">
                <a:cs typeface="Calibri"/>
              </a:rPr>
              <a:t>Backup battery for your </a:t>
            </a:r>
            <a:r>
              <a:rPr lang="en-US" baseline="0" dirty="0" err="1">
                <a:cs typeface="Calibri"/>
              </a:rPr>
              <a:t>wifi</a:t>
            </a:r>
            <a:r>
              <a:rPr lang="en-US" baseline="0" dirty="0">
                <a:cs typeface="Calibri"/>
              </a:rPr>
              <a:t> router/modem – alternate way to get internet</a:t>
            </a:r>
            <a:endParaRPr lang="en-US" dirty="0">
              <a:cs typeface="Calibri"/>
            </a:endParaRPr>
          </a:p>
        </p:txBody>
      </p:sp>
      <p:sp>
        <p:nvSpPr>
          <p:cNvPr id="4" name="Slide Number Placeholder 3"/>
          <p:cNvSpPr>
            <a:spLocks noGrp="1"/>
          </p:cNvSpPr>
          <p:nvPr>
            <p:ph type="sldNum" sz="quarter" idx="10"/>
          </p:nvPr>
        </p:nvSpPr>
        <p:spPr/>
        <p:txBody>
          <a:bodyPr/>
          <a:lstStyle/>
          <a:p>
            <a:fld id="{48FAEB9C-CD0A-4567-941B-B6430B74387F}" type="slidenum">
              <a:rPr lang="en-US" smtClean="0"/>
              <a:t>13</a:t>
            </a:fld>
            <a:endParaRPr lang="en-US" dirty="0"/>
          </a:p>
        </p:txBody>
      </p:sp>
    </p:spTree>
    <p:extLst>
      <p:ext uri="{BB962C8B-B14F-4D97-AF65-F5344CB8AC3E}">
        <p14:creationId xmlns:p14="http://schemas.microsoft.com/office/powerpoint/2010/main" val="4261588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474663"/>
            <a:ext cx="5210175" cy="3908425"/>
          </a:xfrm>
        </p:spPr>
      </p:sp>
      <p:sp>
        <p:nvSpPr>
          <p:cNvPr id="3" name="Notes Placeholder 2"/>
          <p:cNvSpPr>
            <a:spLocks noGrp="1"/>
          </p:cNvSpPr>
          <p:nvPr>
            <p:ph type="body" idx="1"/>
          </p:nvPr>
        </p:nvSpPr>
        <p:spPr/>
        <p:txBody>
          <a:bodyPr/>
          <a:lstStyle/>
          <a:p>
            <a:pPr>
              <a:lnSpc>
                <a:spcPct val="100000"/>
              </a:lnSpc>
              <a:spcAft>
                <a:spcPts val="600"/>
              </a:spcAft>
            </a:pPr>
            <a:endParaRPr lang="en-US" sz="1200" dirty="0">
              <a:latin typeface="Segoe UI" panose="020B0502040204020203" pitchFamily="34" charset="0"/>
              <a:ea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fld id="{B45C2E7F-30E2-4C28-959C-FD2C4AA4145A}" type="slidenum">
              <a:rPr lang="en-US" smtClean="0"/>
              <a:t>1</a:t>
            </a:fld>
            <a:endParaRPr lang="en-US" dirty="0"/>
          </a:p>
        </p:txBody>
      </p:sp>
    </p:spTree>
    <p:extLst>
      <p:ext uri="{BB962C8B-B14F-4D97-AF65-F5344CB8AC3E}">
        <p14:creationId xmlns:p14="http://schemas.microsoft.com/office/powerpoint/2010/main" val="902266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474663"/>
            <a:ext cx="5210175" cy="3908425"/>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FA18F11C-58BE-4008-B42D-3981394B42CB}" type="slidenum">
              <a:rPr lang="en-US" smtClean="0"/>
              <a:t>2</a:t>
            </a:fld>
            <a:endParaRPr lang="en-US" dirty="0"/>
          </a:p>
        </p:txBody>
      </p:sp>
    </p:spTree>
    <p:extLst>
      <p:ext uri="{BB962C8B-B14F-4D97-AF65-F5344CB8AC3E}">
        <p14:creationId xmlns:p14="http://schemas.microsoft.com/office/powerpoint/2010/main" val="1529002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474663"/>
            <a:ext cx="5210175" cy="3908425"/>
          </a:xfrm>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48FAEB9C-CD0A-4567-941B-B6430B74387F}" type="slidenum">
              <a:rPr lang="en-US" smtClean="0"/>
              <a:t>3</a:t>
            </a:fld>
            <a:endParaRPr lang="en-US" dirty="0"/>
          </a:p>
        </p:txBody>
      </p:sp>
    </p:spTree>
    <p:extLst>
      <p:ext uri="{BB962C8B-B14F-4D97-AF65-F5344CB8AC3E}">
        <p14:creationId xmlns:p14="http://schemas.microsoft.com/office/powerpoint/2010/main" val="4119201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474663"/>
            <a:ext cx="5210175" cy="3908425"/>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dirty="0"/>
          </a:p>
        </p:txBody>
      </p:sp>
      <p:sp>
        <p:nvSpPr>
          <p:cNvPr id="4" name="Slide Number Placeholder 3"/>
          <p:cNvSpPr>
            <a:spLocks noGrp="1"/>
          </p:cNvSpPr>
          <p:nvPr>
            <p:ph type="sldNum" sz="quarter" idx="10"/>
          </p:nvPr>
        </p:nvSpPr>
        <p:spPr/>
        <p:txBody>
          <a:bodyPr/>
          <a:lstStyle/>
          <a:p>
            <a:fld id="{B45C2E7F-30E2-4C28-959C-FD2C4AA4145A}" type="slidenum">
              <a:rPr lang="en-US" smtClean="0"/>
              <a:t>4</a:t>
            </a:fld>
            <a:endParaRPr lang="en-US" dirty="0"/>
          </a:p>
        </p:txBody>
      </p:sp>
    </p:spTree>
    <p:extLst>
      <p:ext uri="{BB962C8B-B14F-4D97-AF65-F5344CB8AC3E}">
        <p14:creationId xmlns:p14="http://schemas.microsoft.com/office/powerpoint/2010/main" val="2998235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474663"/>
            <a:ext cx="5210175" cy="3908425"/>
          </a:xfrm>
        </p:spPr>
      </p:sp>
      <p:sp>
        <p:nvSpPr>
          <p:cNvPr id="3" name="Notes Placeholder 2"/>
          <p:cNvSpPr>
            <a:spLocks noGrp="1"/>
          </p:cNvSpPr>
          <p:nvPr>
            <p:ph type="body" idx="1"/>
          </p:nvPr>
        </p:nvSpPr>
        <p:spPr/>
        <p:txBody>
          <a:bodyPr/>
          <a:lstStyle/>
          <a:p>
            <a:pPr>
              <a:lnSpc>
                <a:spcPct val="100000"/>
              </a:lnSpc>
              <a:spcAft>
                <a:spcPts val="600"/>
              </a:spcAft>
            </a:pPr>
            <a:endParaRPr lang="en-US" sz="1200" dirty="0">
              <a:latin typeface="Segoe UI" panose="020B0502040204020203" pitchFamily="34" charset="0"/>
              <a:ea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fld id="{B45C2E7F-30E2-4C28-959C-FD2C4AA4145A}" type="slidenum">
              <a:rPr lang="en-US" smtClean="0"/>
              <a:t>5</a:t>
            </a:fld>
            <a:endParaRPr lang="en-US" dirty="0"/>
          </a:p>
        </p:txBody>
      </p:sp>
    </p:spTree>
    <p:extLst>
      <p:ext uri="{BB962C8B-B14F-4D97-AF65-F5344CB8AC3E}">
        <p14:creationId xmlns:p14="http://schemas.microsoft.com/office/powerpoint/2010/main" val="3172659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latin typeface="Open Sans"/>
              <a:cs typeface="Open Sans"/>
            </a:endParaRPr>
          </a:p>
        </p:txBody>
      </p:sp>
      <p:sp>
        <p:nvSpPr>
          <p:cNvPr id="4" name="Slide Number Placeholder 3"/>
          <p:cNvSpPr>
            <a:spLocks noGrp="1"/>
          </p:cNvSpPr>
          <p:nvPr>
            <p:ph type="sldNum" sz="quarter" idx="10"/>
          </p:nvPr>
        </p:nvSpPr>
        <p:spPr/>
        <p:txBody>
          <a:bodyPr/>
          <a:lstStyle/>
          <a:p>
            <a:fld id="{48FAEB9C-CD0A-4567-941B-B6430B74387F}" type="slidenum">
              <a:rPr lang="en-US" smtClean="0"/>
              <a:t>6</a:t>
            </a:fld>
            <a:endParaRPr lang="en-US" dirty="0"/>
          </a:p>
        </p:txBody>
      </p:sp>
    </p:spTree>
    <p:extLst>
      <p:ext uri="{BB962C8B-B14F-4D97-AF65-F5344CB8AC3E}">
        <p14:creationId xmlns:p14="http://schemas.microsoft.com/office/powerpoint/2010/main" val="1894706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latin typeface="Open Sans"/>
              <a:cs typeface="Open Sans"/>
            </a:endParaRPr>
          </a:p>
        </p:txBody>
      </p:sp>
      <p:sp>
        <p:nvSpPr>
          <p:cNvPr id="4" name="Slide Number Placeholder 3"/>
          <p:cNvSpPr>
            <a:spLocks noGrp="1"/>
          </p:cNvSpPr>
          <p:nvPr>
            <p:ph type="sldNum" sz="quarter" idx="10"/>
          </p:nvPr>
        </p:nvSpPr>
        <p:spPr/>
        <p:txBody>
          <a:bodyPr/>
          <a:lstStyle/>
          <a:p>
            <a:fld id="{48FAEB9C-CD0A-4567-941B-B6430B74387F}" type="slidenum">
              <a:rPr lang="en-US" smtClean="0"/>
              <a:t>7</a:t>
            </a:fld>
            <a:endParaRPr lang="en-US" dirty="0"/>
          </a:p>
        </p:txBody>
      </p:sp>
    </p:spTree>
    <p:extLst>
      <p:ext uri="{BB962C8B-B14F-4D97-AF65-F5344CB8AC3E}">
        <p14:creationId xmlns:p14="http://schemas.microsoft.com/office/powerpoint/2010/main" val="3788201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Items to Voice Over:</a:t>
            </a:r>
          </a:p>
          <a:p>
            <a:pPr marL="171450" indent="-171450">
              <a:buFont typeface="Arial" panose="020B0604020202020204" pitchFamily="34" charset="0"/>
              <a:buChar char="•"/>
            </a:pPr>
            <a:r>
              <a:rPr lang="en-US" dirty="0"/>
              <a:t>Very extreme</a:t>
            </a:r>
            <a:r>
              <a:rPr lang="en-US" baseline="0" dirty="0"/>
              <a:t> situation for SCE, who prides itself on safely delivering reliable and clean energy, to turn off the power</a:t>
            </a:r>
            <a:endParaRPr lang="en-US" dirty="0"/>
          </a:p>
          <a:p>
            <a:pPr marL="171450" indent="-171450">
              <a:buFont typeface="Arial" panose="020B0604020202020204" pitchFamily="34" charset="0"/>
              <a:buChar char="•"/>
            </a:pPr>
            <a:r>
              <a:rPr lang="en-US" dirty="0"/>
              <a:t>Other reasons power goes out: maintenance,</a:t>
            </a:r>
            <a:r>
              <a:rPr lang="en-US" baseline="0" dirty="0"/>
              <a:t> emergency repairs, requests by Fire Agencies</a:t>
            </a:r>
          </a:p>
          <a:p>
            <a:pPr marL="171450" indent="-171450">
              <a:buFont typeface="Arial" panose="020B0604020202020204" pitchFamily="34" charset="0"/>
              <a:buChar char="•"/>
            </a:pPr>
            <a:r>
              <a:rPr lang="en-US" baseline="0" dirty="0"/>
              <a:t>Outages will only impact the specific circuits experiencing extreme weather</a:t>
            </a:r>
          </a:p>
          <a:p>
            <a:pPr marL="171450" indent="-171450">
              <a:buFont typeface="Arial" panose="020B0604020202020204" pitchFamily="34" charset="0"/>
              <a:buChar char="•"/>
            </a:pPr>
            <a:r>
              <a:rPr lang="en-US" baseline="0" dirty="0"/>
              <a:t>How often (~2-10 times/</a:t>
            </a:r>
            <a:r>
              <a:rPr lang="en-US" baseline="0" dirty="0" err="1"/>
              <a:t>yr</a:t>
            </a:r>
            <a:r>
              <a:rPr lang="en-US" baseline="0" dirty="0"/>
              <a:t>) across all HFRAs</a:t>
            </a:r>
          </a:p>
          <a:p>
            <a:pPr marL="171450" indent="-171450">
              <a:buFont typeface="Arial" panose="020B0604020202020204" pitchFamily="34" charset="0"/>
              <a:buChar char="•"/>
            </a:pPr>
            <a:r>
              <a:rPr lang="en-US" baseline="0" dirty="0"/>
              <a:t>How long – can range from ½ a day to a few days</a:t>
            </a:r>
            <a:endParaRPr lang="en-US" dirty="0"/>
          </a:p>
          <a:p>
            <a:endParaRPr lang="en-US" dirty="0"/>
          </a:p>
          <a:p>
            <a:r>
              <a:rPr lang="en-US" dirty="0"/>
              <a:t>Most electric circuit interruptions, or “faults,” are momentary, caused, for example, by a bird or metallic balloon making contact with power lines. Under normal conditions the grid automatically tests the circuit and, if the fault condition no longer exists, the circuit is quickly re-energized. During Red Flag conditions, affected circuits are not automatically re-energized and SCE crews physically inspect the lines before they are re-energized.</a:t>
            </a:r>
          </a:p>
          <a:p>
            <a:endParaRPr lang="en-US" dirty="0">
              <a:cs typeface="Calibri"/>
            </a:endParaRPr>
          </a:p>
          <a:p>
            <a:r>
              <a:rPr lang="en-US" dirty="0"/>
              <a:t>PSPS: In our operational toolkit, this is our last resort. We can do all those other things that we just mention to the best of our abilities, but extreme weather may require us to do more. Because extended power outages create additional risks for essential services and have significant impacts on utility customers, they are sparingly used. In light of increasing wildfire risk, however, SCE is evaluating the more frequent use of this measure during extreme conditions.</a:t>
            </a:r>
            <a:endParaRPr lang="en-US" dirty="0">
              <a:cs typeface="Calibri"/>
            </a:endParaRPr>
          </a:p>
          <a:p>
            <a:endParaRPr lang="en-US" dirty="0">
              <a:cs typeface="Calibri"/>
            </a:endParaRPr>
          </a:p>
          <a:p>
            <a:r>
              <a:rPr lang="en-US" dirty="0"/>
              <a:t>A Public Safety Power Shutoff (PSPS) is a  practice that Southern California Edison (SCE) may use to shut off power in targeted areas during extreme and potentially dangerous weather conditions. </a:t>
            </a:r>
            <a:endParaRPr lang="en-US" dirty="0">
              <a:cs typeface="Calibri"/>
            </a:endParaRPr>
          </a:p>
          <a:p>
            <a:r>
              <a:rPr lang="en-US" dirty="0">
                <a:solidFill>
                  <a:srgbClr val="FFFFFF"/>
                </a:solidFill>
              </a:rPr>
              <a:t> </a:t>
            </a:r>
            <a:endParaRPr lang="en-US" dirty="0">
              <a:cs typeface="Calibri"/>
            </a:endParaRPr>
          </a:p>
          <a:p>
            <a:r>
              <a:rPr lang="en-US" dirty="0"/>
              <a:t>In considering whether to de-energize a line, SCE considers a wide variety of factors which may include, but are not limited to the following:  </a:t>
            </a:r>
          </a:p>
          <a:p>
            <a:pPr marL="174982" indent="-174982">
              <a:buChar char="•"/>
            </a:pPr>
            <a:r>
              <a:rPr lang="en-US" dirty="0"/>
              <a:t>The National Weather Service has issued Red Flag Warnings for counties that contain SCE circuits in High Fire-Risk Areas</a:t>
            </a:r>
          </a:p>
          <a:p>
            <a:pPr marL="174982" indent="-174982">
              <a:buChar char="•"/>
            </a:pPr>
            <a:r>
              <a:rPr lang="en-US" dirty="0"/>
              <a:t>Ongoing assessments from the SCE in-house meteorologists regarding the local conditions related to wind speed, humidity, and temperature</a:t>
            </a:r>
          </a:p>
          <a:p>
            <a:pPr marL="174982" indent="-174982">
              <a:buChar char="•"/>
            </a:pPr>
            <a:r>
              <a:rPr lang="en-US" dirty="0"/>
              <a:t>Real time situational awareness information from highly trained personnel positioned locally in High Fire-Risk Areas identified as at risk for extreme weather conditions</a:t>
            </a:r>
          </a:p>
          <a:p>
            <a:pPr marL="174982" indent="-174982">
              <a:buChar char="•"/>
            </a:pPr>
            <a:r>
              <a:rPr lang="en-US" dirty="0"/>
              <a:t>Input from our Fire Management experts co-located with the Office of Emergency Management regarding any ongoing firefighting efforts</a:t>
            </a:r>
          </a:p>
          <a:p>
            <a:pPr marL="174982" indent="-174982">
              <a:buChar char="•"/>
            </a:pPr>
            <a:r>
              <a:rPr lang="en-US" dirty="0"/>
              <a:t>Specific concerns from local and state fire authorities regarding the potential consequences of wildfires in select locations</a:t>
            </a:r>
          </a:p>
          <a:p>
            <a:pPr marL="174982" indent="-174982">
              <a:buChar char="•"/>
            </a:pPr>
            <a:r>
              <a:rPr lang="en-US" dirty="0"/>
              <a:t>Awareness of mandatory or voluntary evacuation orders in place</a:t>
            </a:r>
          </a:p>
          <a:p>
            <a:pPr marL="174982" indent="-174982">
              <a:buChar char="•"/>
            </a:pPr>
            <a:r>
              <a:rPr lang="en-US" dirty="0"/>
              <a:t>Expected impact of de-energizing circuits on essential services such as water pumps, traffic controls, etc.</a:t>
            </a:r>
          </a:p>
          <a:p>
            <a:pPr marL="174982" indent="-174982">
              <a:buChar char="•"/>
            </a:pPr>
            <a:r>
              <a:rPr lang="en-US" dirty="0"/>
              <a:t>Other operational considerations to minimize potential wildfire ignitions</a:t>
            </a:r>
          </a:p>
          <a:p>
            <a:r>
              <a:rPr lang="en-US" dirty="0">
                <a:solidFill>
                  <a:srgbClr val="FFFFFF"/>
                </a:solidFill>
              </a:rPr>
              <a:t> </a:t>
            </a:r>
            <a:endParaRPr lang="en-US" dirty="0"/>
          </a:p>
          <a:p>
            <a:r>
              <a:rPr lang="en-US" dirty="0">
                <a:hlinkClick r:id="rId3"/>
              </a:rPr>
              <a:t>[MGE1]</a:t>
            </a:r>
            <a:r>
              <a:rPr lang="en-US" dirty="0"/>
              <a:t> SCE will make every effort to notify local governments and customers ahead of time – especially our critical care and our medical baseline customers – to help them prepare for the potential de-energization.</a:t>
            </a:r>
            <a:r>
              <a:rPr lang="en-US" i="1" dirty="0"/>
              <a:t> </a:t>
            </a:r>
            <a:r>
              <a:rPr lang="en-US" dirty="0"/>
              <a:t>When a safety shutoff takes place, customers will see a loss of power similar to other types of outages.  As conditions improve and safety checks have been performed in the field, SCE will begin to restore power depending on local conditions at the time. The order in which circuits are re-energized will depend on many factors such as safety conditions, equipment inspections, repair time, customer well-being and essential services.</a:t>
            </a:r>
          </a:p>
          <a:p>
            <a:r>
              <a:rPr lang="en-US" dirty="0"/>
              <a:t>We pride ourselves on service reliability and de-energizing our customers is not something we take lightly. Thus, we will only take this step if we feel that our system and our communities are safer de-energized and it is absolutely necessary for public safety. </a:t>
            </a:r>
          </a:p>
        </p:txBody>
      </p:sp>
      <p:sp>
        <p:nvSpPr>
          <p:cNvPr id="4" name="Slide Number Placeholder 3"/>
          <p:cNvSpPr>
            <a:spLocks noGrp="1"/>
          </p:cNvSpPr>
          <p:nvPr>
            <p:ph type="sldNum" sz="quarter" idx="10"/>
          </p:nvPr>
        </p:nvSpPr>
        <p:spPr/>
        <p:txBody>
          <a:bodyPr/>
          <a:lstStyle/>
          <a:p>
            <a:fld id="{48FAEB9C-CD0A-4567-941B-B6430B74387F}" type="slidenum">
              <a:rPr lang="en-US" smtClean="0"/>
              <a:t>8</a:t>
            </a:fld>
            <a:endParaRPr lang="en-US" dirty="0"/>
          </a:p>
        </p:txBody>
      </p:sp>
    </p:spTree>
    <p:extLst>
      <p:ext uri="{BB962C8B-B14F-4D97-AF65-F5344CB8AC3E}">
        <p14:creationId xmlns:p14="http://schemas.microsoft.com/office/powerpoint/2010/main" val="13779844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SCE Title Slide White ">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96775" y="2048449"/>
            <a:ext cx="6858000" cy="1076495"/>
          </a:xfrm>
        </p:spPr>
        <p:txBody>
          <a:bodyPr/>
          <a:lstStyle>
            <a:lvl1pPr marL="0" indent="0" algn="l">
              <a:buNone/>
              <a:defRPr sz="2400">
                <a:latin typeface="Segoe UI" panose="020B0502040204020203" pitchFamily="34" charset="0"/>
                <a:ea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a:p>
            <a:endParaRPr lang="en-US"/>
          </a:p>
          <a:p>
            <a:endParaRPr lang="en-US"/>
          </a:p>
        </p:txBody>
      </p:sp>
      <p:sp>
        <p:nvSpPr>
          <p:cNvPr id="14" name="Rectangle 13"/>
          <p:cNvSpPr/>
          <p:nvPr/>
        </p:nvSpPr>
        <p:spPr>
          <a:xfrm>
            <a:off x="1" y="6027939"/>
            <a:ext cx="6828818" cy="460414"/>
          </a:xfrm>
          <a:prstGeom prst="rect">
            <a:avLst/>
          </a:prstGeom>
          <a:solidFill>
            <a:srgbClr val="FED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16" name="Straight Connector 15"/>
          <p:cNvCxnSpPr/>
          <p:nvPr/>
        </p:nvCxnSpPr>
        <p:spPr>
          <a:xfrm>
            <a:off x="6828818" y="5987598"/>
            <a:ext cx="0" cy="525294"/>
          </a:xfrm>
          <a:prstGeom prst="line">
            <a:avLst/>
          </a:prstGeom>
          <a:ln w="3175">
            <a:solidFill>
              <a:srgbClr val="D0D0D2"/>
            </a:solidFill>
          </a:ln>
          <a:effectLst/>
        </p:spPr>
        <p:style>
          <a:lnRef idx="2">
            <a:schemeClr val="accent1"/>
          </a:lnRef>
          <a:fillRef idx="0">
            <a:schemeClr val="accent1"/>
          </a:fillRef>
          <a:effectRef idx="1">
            <a:schemeClr val="accent1"/>
          </a:effectRef>
          <a:fontRef idx="minor">
            <a:schemeClr val="tx1"/>
          </a:fontRef>
        </p:style>
      </p:cxnSp>
      <p:sp>
        <p:nvSpPr>
          <p:cNvPr id="4" name="Title 3"/>
          <p:cNvSpPr>
            <a:spLocks noGrp="1"/>
          </p:cNvSpPr>
          <p:nvPr>
            <p:ph type="title"/>
          </p:nvPr>
        </p:nvSpPr>
        <p:spPr>
          <a:xfrm>
            <a:off x="752937" y="675859"/>
            <a:ext cx="7886700" cy="1325563"/>
          </a:xfrm>
        </p:spPr>
        <p:txBody>
          <a:bodyPr anchor="b" anchorCtr="0"/>
          <a:lstStyle>
            <a:lvl1pPr>
              <a:defRPr>
                <a:solidFill>
                  <a:srgbClr val="006369"/>
                </a:solidFill>
              </a:defRPr>
            </a:lvl1pPr>
          </a:lstStyle>
          <a:p>
            <a:r>
              <a:rPr lang="en-US"/>
              <a:t>Click to edit Master title style</a:t>
            </a:r>
          </a:p>
        </p:txBody>
      </p:sp>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58404" y="6024477"/>
            <a:ext cx="1657123" cy="455336"/>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4669" y="6186909"/>
            <a:ext cx="2072340" cy="183644"/>
          </a:xfrm>
          <a:prstGeom prst="rect">
            <a:avLst/>
          </a:prstGeom>
        </p:spPr>
      </p:pic>
      <p:sp>
        <p:nvSpPr>
          <p:cNvPr id="9" name="Slide Number Placeholder 5"/>
          <p:cNvSpPr>
            <a:spLocks noGrp="1"/>
          </p:cNvSpPr>
          <p:nvPr>
            <p:ph type="sldNum" sz="quarter" idx="4"/>
          </p:nvPr>
        </p:nvSpPr>
        <p:spPr>
          <a:xfrm>
            <a:off x="8478173" y="6374107"/>
            <a:ext cx="516570" cy="365125"/>
          </a:xfrm>
          <a:prstGeom prst="rect">
            <a:avLst/>
          </a:prstGeom>
        </p:spPr>
        <p:txBody>
          <a:bodyPr vert="horz" lIns="91440" tIns="45720" rIns="91440" bIns="45720" rtlCol="0" anchor="ctr"/>
          <a:lstStyle>
            <a:lvl1pPr algn="r">
              <a:defRPr sz="1200" b="1" i="0">
                <a:solidFill>
                  <a:schemeClr val="bg1">
                    <a:lumMod val="50000"/>
                  </a:schemeClr>
                </a:solidFill>
                <a:latin typeface="Open Sans"/>
                <a:ea typeface="Segoe UI" panose="020B0502040204020203" pitchFamily="34" charset="0"/>
                <a:cs typeface="Open Sans"/>
              </a:defRPr>
            </a:lvl1pPr>
          </a:lstStyle>
          <a:p>
            <a:fld id="{5E94BA17-8AE8-4651-9FD9-8589E5D42325}" type="slidenum">
              <a:rPr lang="en-US" smtClean="0"/>
              <a:pPr/>
              <a:t>‹#›</a:t>
            </a:fld>
            <a:endParaRPr lang="en-US" dirty="0"/>
          </a:p>
        </p:txBody>
      </p:sp>
    </p:spTree>
    <p:extLst>
      <p:ext uri="{BB962C8B-B14F-4D97-AF65-F5344CB8AC3E}">
        <p14:creationId xmlns:p14="http://schemas.microsoft.com/office/powerpoint/2010/main" val="1331401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 and 3 Photos">
    <p:spTree>
      <p:nvGrpSpPr>
        <p:cNvPr id="1" name=""/>
        <p:cNvGrpSpPr/>
        <p:nvPr/>
      </p:nvGrpSpPr>
      <p:grpSpPr>
        <a:xfrm>
          <a:off x="0" y="0"/>
          <a:ext cx="0" cy="0"/>
          <a:chOff x="0" y="0"/>
          <a:chExt cx="0" cy="0"/>
        </a:xfrm>
      </p:grpSpPr>
      <p:sp>
        <p:nvSpPr>
          <p:cNvPr id="12" name="Picture Placeholder 2"/>
          <p:cNvSpPr>
            <a:spLocks noGrp="1" noChangeAspect="1"/>
          </p:cNvSpPr>
          <p:nvPr>
            <p:ph type="pic" idx="13"/>
          </p:nvPr>
        </p:nvSpPr>
        <p:spPr>
          <a:xfrm>
            <a:off x="4130859" y="401239"/>
            <a:ext cx="5013142" cy="2786196"/>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13" name="Picture Placeholder 2"/>
          <p:cNvSpPr>
            <a:spLocks noGrp="1" noChangeAspect="1"/>
          </p:cNvSpPr>
          <p:nvPr>
            <p:ph type="pic" idx="14"/>
          </p:nvPr>
        </p:nvSpPr>
        <p:spPr>
          <a:xfrm>
            <a:off x="4130859" y="3190425"/>
            <a:ext cx="2551790" cy="2698753"/>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14" name="Picture Placeholder 2"/>
          <p:cNvSpPr>
            <a:spLocks noGrp="1" noChangeAspect="1"/>
          </p:cNvSpPr>
          <p:nvPr>
            <p:ph type="pic" idx="15"/>
          </p:nvPr>
        </p:nvSpPr>
        <p:spPr>
          <a:xfrm>
            <a:off x="6671269" y="3190425"/>
            <a:ext cx="2472732" cy="2698753"/>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7" name="Content Placeholder 2"/>
          <p:cNvSpPr>
            <a:spLocks noGrp="1"/>
          </p:cNvSpPr>
          <p:nvPr>
            <p:ph sz="half" idx="1"/>
          </p:nvPr>
        </p:nvSpPr>
        <p:spPr>
          <a:xfrm>
            <a:off x="291298" y="1000002"/>
            <a:ext cx="3170993" cy="4351338"/>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12"/>
          </p:nvPr>
        </p:nvSpPr>
        <p:spPr>
          <a:xfrm>
            <a:off x="8478173" y="6374107"/>
            <a:ext cx="516570" cy="365125"/>
          </a:xfrm>
        </p:spPr>
        <p:txBody>
          <a:bodyPr/>
          <a:lstStyle/>
          <a:p>
            <a:fld id="{5E94BA17-8AE8-4651-9FD9-8589E5D42325}" type="slidenum">
              <a:rPr lang="en-US" smtClean="0"/>
              <a:t>‹#›</a:t>
            </a:fld>
            <a:endParaRPr lang="en-US" dirty="0"/>
          </a:p>
        </p:txBody>
      </p:sp>
      <p:sp>
        <p:nvSpPr>
          <p:cNvPr id="11" name="Date Placeholder 3"/>
          <p:cNvSpPr>
            <a:spLocks noGrp="1"/>
          </p:cNvSpPr>
          <p:nvPr>
            <p:ph type="dt" sz="half" idx="2"/>
          </p:nvPr>
        </p:nvSpPr>
        <p:spPr>
          <a:xfrm>
            <a:off x="158128" y="6356351"/>
            <a:ext cx="1280049" cy="365125"/>
          </a:xfrm>
          <a:prstGeom prst="rect">
            <a:avLst/>
          </a:prstGeom>
        </p:spPr>
        <p:txBody>
          <a:bodyPr vert="horz" lIns="91440" tIns="45720" rIns="91440" bIns="45720" rtlCol="0" anchor="ctr"/>
          <a:lstStyle>
            <a:lvl1pPr algn="l">
              <a:defRPr sz="1050">
                <a:solidFill>
                  <a:schemeClr val="tx1"/>
                </a:solidFill>
                <a:latin typeface="Segoe UI Semibold" panose="020B0702040204020203" pitchFamily="34" charset="0"/>
              </a:defRPr>
            </a:lvl1pPr>
          </a:lstStyle>
          <a:p>
            <a:fld id="{838396F4-F106-47EA-9BC2-7AA7E45AE6E2}" type="datetime1">
              <a:rPr lang="en-US" smtClean="0"/>
              <a:t>9/17/2018</a:t>
            </a:fld>
            <a:endParaRPr lang="en-US" dirty="0"/>
          </a:p>
        </p:txBody>
      </p:sp>
      <p:sp>
        <p:nvSpPr>
          <p:cNvPr id="15" name="Footer Placeholder 4"/>
          <p:cNvSpPr>
            <a:spLocks noGrp="1"/>
          </p:cNvSpPr>
          <p:nvPr>
            <p:ph type="ftr" sz="quarter" idx="3"/>
          </p:nvPr>
        </p:nvSpPr>
        <p:spPr>
          <a:xfrm>
            <a:off x="2363121" y="6356351"/>
            <a:ext cx="3086100" cy="365125"/>
          </a:xfrm>
          <a:prstGeom prst="rect">
            <a:avLst/>
          </a:prstGeom>
        </p:spPr>
        <p:txBody>
          <a:bodyPr vert="horz" lIns="91440" tIns="45720" rIns="91440" bIns="45720" rtlCol="0" anchor="ctr"/>
          <a:lstStyle>
            <a:lvl1pPr algn="l">
              <a:defRPr sz="1100">
                <a:solidFill>
                  <a:schemeClr val="tx1">
                    <a:tint val="75000"/>
                  </a:schemeClr>
                </a:solidFill>
                <a:latin typeface="Segoe UI Semibold" panose="020B0702040204020203" pitchFamily="34" charset="0"/>
              </a:defRPr>
            </a:lvl1pPr>
          </a:lstStyle>
          <a:p>
            <a:r>
              <a:rPr lang="en-US" dirty="0"/>
              <a:t>PRIVILEGED AND/OR CONFIDENTIAL: ATTORNEY WORK- PRODUCT/ATTORNEY CLIENT COMMUNICATION</a:t>
            </a:r>
          </a:p>
        </p:txBody>
      </p:sp>
    </p:spTree>
    <p:extLst>
      <p:ext uri="{BB962C8B-B14F-4D97-AF65-F5344CB8AC3E}">
        <p14:creationId xmlns:p14="http://schemas.microsoft.com/office/powerpoint/2010/main" val="432243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hart ">
    <p:spTree>
      <p:nvGrpSpPr>
        <p:cNvPr id="1" name=""/>
        <p:cNvGrpSpPr/>
        <p:nvPr/>
      </p:nvGrpSpPr>
      <p:grpSpPr>
        <a:xfrm>
          <a:off x="0" y="0"/>
          <a:ext cx="0" cy="0"/>
          <a:chOff x="0" y="0"/>
          <a:chExt cx="0" cy="0"/>
        </a:xfrm>
      </p:grpSpPr>
      <p:sp>
        <p:nvSpPr>
          <p:cNvPr id="7" name="Content Placeholder 2"/>
          <p:cNvSpPr>
            <a:spLocks noGrp="1"/>
          </p:cNvSpPr>
          <p:nvPr>
            <p:ph sz="half" idx="1"/>
          </p:nvPr>
        </p:nvSpPr>
        <p:spPr>
          <a:xfrm>
            <a:off x="202521" y="1621438"/>
            <a:ext cx="3170993" cy="4351338"/>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12"/>
          </p:nvPr>
        </p:nvSpPr>
        <p:spPr>
          <a:xfrm>
            <a:off x="8478173" y="6374107"/>
            <a:ext cx="516570" cy="365125"/>
          </a:xfrm>
        </p:spPr>
        <p:txBody>
          <a:bodyPr/>
          <a:lstStyle/>
          <a:p>
            <a:fld id="{5E94BA17-8AE8-4651-9FD9-8589E5D42325}" type="slidenum">
              <a:rPr lang="en-US" smtClean="0"/>
              <a:t>‹#›</a:t>
            </a:fld>
            <a:endParaRPr lang="en-US" dirty="0"/>
          </a:p>
        </p:txBody>
      </p:sp>
      <p:sp>
        <p:nvSpPr>
          <p:cNvPr id="6" name="Chart Placeholder 5"/>
          <p:cNvSpPr>
            <a:spLocks noGrp="1"/>
          </p:cNvSpPr>
          <p:nvPr>
            <p:ph type="chart" sz="quarter" idx="13"/>
          </p:nvPr>
        </p:nvSpPr>
        <p:spPr>
          <a:xfrm>
            <a:off x="3701989" y="1683711"/>
            <a:ext cx="5220070" cy="4042386"/>
          </a:xfrm>
          <a:solidFill>
            <a:schemeClr val="bg1">
              <a:lumMod val="75000"/>
            </a:schemeClr>
          </a:solidFill>
        </p:spPr>
        <p:txBody>
          <a:bodyPr/>
          <a:lstStyle>
            <a:lvl1pPr marL="0" indent="0">
              <a:buNone/>
              <a:defRPr/>
            </a:lvl1pPr>
          </a:lstStyle>
          <a:p>
            <a:endParaRPr lang="en-US" dirty="0"/>
          </a:p>
        </p:txBody>
      </p:sp>
      <p:sp>
        <p:nvSpPr>
          <p:cNvPr id="15" name="Title 1"/>
          <p:cNvSpPr>
            <a:spLocks noGrp="1"/>
          </p:cNvSpPr>
          <p:nvPr>
            <p:ph type="title"/>
          </p:nvPr>
        </p:nvSpPr>
        <p:spPr>
          <a:xfrm>
            <a:off x="353442" y="186434"/>
            <a:ext cx="7886700" cy="909454"/>
          </a:xfrm>
        </p:spPr>
        <p:txBody>
          <a:bodyPr/>
          <a:lstStyle/>
          <a:p>
            <a:r>
              <a:rPr lang="en-US"/>
              <a:t>Click to edit Master title style</a:t>
            </a:r>
          </a:p>
        </p:txBody>
      </p:sp>
      <p:sp>
        <p:nvSpPr>
          <p:cNvPr id="16" name="Date Placeholder 3"/>
          <p:cNvSpPr>
            <a:spLocks noGrp="1"/>
          </p:cNvSpPr>
          <p:nvPr>
            <p:ph type="dt" sz="half" idx="2"/>
          </p:nvPr>
        </p:nvSpPr>
        <p:spPr>
          <a:xfrm>
            <a:off x="158128" y="6356351"/>
            <a:ext cx="1280049" cy="365125"/>
          </a:xfrm>
          <a:prstGeom prst="rect">
            <a:avLst/>
          </a:prstGeom>
        </p:spPr>
        <p:txBody>
          <a:bodyPr vert="horz" lIns="91440" tIns="45720" rIns="91440" bIns="45720" rtlCol="0" anchor="ctr"/>
          <a:lstStyle>
            <a:lvl1pPr algn="l">
              <a:defRPr sz="1050">
                <a:solidFill>
                  <a:schemeClr val="tx1"/>
                </a:solidFill>
                <a:latin typeface="Segoe UI Semibold" panose="020B0702040204020203" pitchFamily="34" charset="0"/>
              </a:defRPr>
            </a:lvl1pPr>
          </a:lstStyle>
          <a:p>
            <a:fld id="{D6B6D0CA-7C52-4E20-8324-9BBAB4F529A6}" type="datetime1">
              <a:rPr lang="en-US" smtClean="0"/>
              <a:t>9/17/2018</a:t>
            </a:fld>
            <a:endParaRPr lang="en-US" dirty="0"/>
          </a:p>
        </p:txBody>
      </p:sp>
      <p:sp>
        <p:nvSpPr>
          <p:cNvPr id="17" name="Footer Placeholder 4"/>
          <p:cNvSpPr>
            <a:spLocks noGrp="1"/>
          </p:cNvSpPr>
          <p:nvPr>
            <p:ph type="ftr" sz="quarter" idx="3"/>
          </p:nvPr>
        </p:nvSpPr>
        <p:spPr>
          <a:xfrm>
            <a:off x="2363121" y="6356351"/>
            <a:ext cx="3086100" cy="365125"/>
          </a:xfrm>
          <a:prstGeom prst="rect">
            <a:avLst/>
          </a:prstGeom>
        </p:spPr>
        <p:txBody>
          <a:bodyPr vert="horz" lIns="91440" tIns="45720" rIns="91440" bIns="45720" rtlCol="0" anchor="ctr"/>
          <a:lstStyle>
            <a:lvl1pPr algn="l">
              <a:defRPr sz="1100">
                <a:solidFill>
                  <a:schemeClr val="tx1">
                    <a:tint val="75000"/>
                  </a:schemeClr>
                </a:solidFill>
                <a:latin typeface="Segoe UI Semibold" panose="020B0702040204020203" pitchFamily="34" charset="0"/>
              </a:defRPr>
            </a:lvl1pPr>
          </a:lstStyle>
          <a:p>
            <a:r>
              <a:rPr lang="en-US" dirty="0"/>
              <a:t>PRIVILEGED AND/OR CONFIDENTIAL: ATTORNEY WORK- PRODUCT/ATTORNEY CLIENT COMMUNICATION</a:t>
            </a:r>
          </a:p>
        </p:txBody>
      </p:sp>
    </p:spTree>
    <p:extLst>
      <p:ext uri="{BB962C8B-B14F-4D97-AF65-F5344CB8AC3E}">
        <p14:creationId xmlns:p14="http://schemas.microsoft.com/office/powerpoint/2010/main" val="964516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186DC542-6CB9-419E-B49C-81182B59E367}" type="slidenum">
              <a:rPr lang="en-US" smtClean="0"/>
              <a:t>‹#›</a:t>
            </a:fld>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34699" y="6597965"/>
            <a:ext cx="1880651" cy="148235"/>
          </a:xfrm>
          <a:prstGeom prst="rect">
            <a:avLst/>
          </a:prstGeom>
        </p:spPr>
      </p:pic>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CE Title Slide White ">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96775" y="2048449"/>
            <a:ext cx="6858000" cy="1076495"/>
          </a:xfrm>
        </p:spPr>
        <p:txBody>
          <a:bodyPr/>
          <a:lstStyle>
            <a:lvl1pPr marL="0" indent="0" algn="l">
              <a:buNone/>
              <a:defRPr sz="2400">
                <a:latin typeface="Segoe UI" panose="020B0502040204020203" pitchFamily="34" charset="0"/>
                <a:ea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a:p>
            <a:endParaRPr lang="en-US"/>
          </a:p>
          <a:p>
            <a:endParaRPr lang="en-US"/>
          </a:p>
        </p:txBody>
      </p:sp>
      <p:sp>
        <p:nvSpPr>
          <p:cNvPr id="14" name="Rectangle 13"/>
          <p:cNvSpPr/>
          <p:nvPr/>
        </p:nvSpPr>
        <p:spPr>
          <a:xfrm>
            <a:off x="1" y="6027939"/>
            <a:ext cx="6828818" cy="460414"/>
          </a:xfrm>
          <a:prstGeom prst="rect">
            <a:avLst/>
          </a:prstGeom>
          <a:solidFill>
            <a:srgbClr val="FED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16" name="Straight Connector 15"/>
          <p:cNvCxnSpPr/>
          <p:nvPr/>
        </p:nvCxnSpPr>
        <p:spPr>
          <a:xfrm>
            <a:off x="6828818" y="5987598"/>
            <a:ext cx="0" cy="525294"/>
          </a:xfrm>
          <a:prstGeom prst="line">
            <a:avLst/>
          </a:prstGeom>
          <a:ln w="3175">
            <a:solidFill>
              <a:srgbClr val="D0D0D2"/>
            </a:solidFill>
          </a:ln>
          <a:effectLst/>
        </p:spPr>
        <p:style>
          <a:lnRef idx="2">
            <a:schemeClr val="accent1"/>
          </a:lnRef>
          <a:fillRef idx="0">
            <a:schemeClr val="accent1"/>
          </a:fillRef>
          <a:effectRef idx="1">
            <a:schemeClr val="accent1"/>
          </a:effectRef>
          <a:fontRef idx="minor">
            <a:schemeClr val="tx1"/>
          </a:fontRef>
        </p:style>
      </p:cxnSp>
      <p:sp>
        <p:nvSpPr>
          <p:cNvPr id="4" name="Title 3"/>
          <p:cNvSpPr>
            <a:spLocks noGrp="1"/>
          </p:cNvSpPr>
          <p:nvPr>
            <p:ph type="title"/>
          </p:nvPr>
        </p:nvSpPr>
        <p:spPr>
          <a:xfrm>
            <a:off x="752937" y="675859"/>
            <a:ext cx="7886700" cy="1325563"/>
          </a:xfrm>
        </p:spPr>
        <p:txBody>
          <a:bodyPr anchor="b" anchorCtr="0"/>
          <a:lstStyle>
            <a:lvl1pPr>
              <a:defRPr>
                <a:solidFill>
                  <a:srgbClr val="006369"/>
                </a:solidFill>
              </a:defRPr>
            </a:lvl1pPr>
          </a:lstStyle>
          <a:p>
            <a:r>
              <a:rPr lang="en-US"/>
              <a:t>Click to edit Master title style</a:t>
            </a:r>
          </a:p>
        </p:txBody>
      </p:sp>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58404" y="6024477"/>
            <a:ext cx="1657123" cy="455336"/>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4669" y="6186909"/>
            <a:ext cx="2072340" cy="183644"/>
          </a:xfrm>
          <a:prstGeom prst="rect">
            <a:avLst/>
          </a:prstGeom>
        </p:spPr>
      </p:pic>
    </p:spTree>
    <p:extLst>
      <p:ext uri="{BB962C8B-B14F-4D97-AF65-F5344CB8AC3E}">
        <p14:creationId xmlns:p14="http://schemas.microsoft.com/office/powerpoint/2010/main" val="1331401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SCE Divider Slide Green">
    <p:bg>
      <p:bgPr>
        <a:solidFill>
          <a:srgbClr val="006369"/>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2118" y="1554730"/>
            <a:ext cx="5931948" cy="1325563"/>
          </a:xfrm>
        </p:spPr>
        <p:txBody>
          <a:bodyPr/>
          <a:lstStyle>
            <a:lvl1pPr>
              <a:defRPr baseline="0">
                <a:solidFill>
                  <a:schemeClr val="bg1"/>
                </a:solidFill>
              </a:defRPr>
            </a:lvl1pPr>
          </a:lstStyle>
          <a:p>
            <a:r>
              <a:rPr lang="en-US"/>
              <a:t>Divider Slide Title</a:t>
            </a:r>
          </a:p>
        </p:txBody>
      </p:sp>
      <p:sp>
        <p:nvSpPr>
          <p:cNvPr id="9" name="Rectangle 8"/>
          <p:cNvSpPr/>
          <p:nvPr/>
        </p:nvSpPr>
        <p:spPr>
          <a:xfrm>
            <a:off x="1" y="6027939"/>
            <a:ext cx="6828818" cy="460414"/>
          </a:xfrm>
          <a:prstGeom prst="rect">
            <a:avLst/>
          </a:prstGeom>
          <a:solidFill>
            <a:srgbClr val="FED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Rectangle 10"/>
          <p:cNvSpPr/>
          <p:nvPr/>
        </p:nvSpPr>
        <p:spPr>
          <a:xfrm>
            <a:off x="6826928" y="0"/>
            <a:ext cx="2308194"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58404" y="6024477"/>
            <a:ext cx="1657123" cy="455336"/>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4669" y="6178031"/>
            <a:ext cx="2072340" cy="183644"/>
          </a:xfrm>
          <a:prstGeom prst="rect">
            <a:avLst/>
          </a:prstGeom>
        </p:spPr>
      </p:pic>
      <p:sp>
        <p:nvSpPr>
          <p:cNvPr id="10" name="Slide Number Placeholder 5"/>
          <p:cNvSpPr>
            <a:spLocks noGrp="1"/>
          </p:cNvSpPr>
          <p:nvPr>
            <p:ph type="sldNum" sz="quarter" idx="4"/>
          </p:nvPr>
        </p:nvSpPr>
        <p:spPr>
          <a:xfrm>
            <a:off x="8478173" y="6374107"/>
            <a:ext cx="516570" cy="365125"/>
          </a:xfrm>
          <a:prstGeom prst="rect">
            <a:avLst/>
          </a:prstGeom>
        </p:spPr>
        <p:txBody>
          <a:bodyPr vert="horz" lIns="91440" tIns="45720" rIns="91440" bIns="45720" rtlCol="0" anchor="ctr"/>
          <a:lstStyle>
            <a:lvl1pPr algn="r">
              <a:defRPr sz="1200" b="1" i="0">
                <a:solidFill>
                  <a:schemeClr val="bg1">
                    <a:lumMod val="50000"/>
                  </a:schemeClr>
                </a:solidFill>
                <a:latin typeface="Open Sans"/>
                <a:ea typeface="Segoe UI" panose="020B0502040204020203" pitchFamily="34" charset="0"/>
                <a:cs typeface="Open Sans"/>
              </a:defRPr>
            </a:lvl1pPr>
          </a:lstStyle>
          <a:p>
            <a:fld id="{5E94BA17-8AE8-4651-9FD9-8589E5D42325}" type="slidenum">
              <a:rPr lang="en-US" smtClean="0"/>
              <a:pPr/>
              <a:t>‹#›</a:t>
            </a:fld>
            <a:endParaRPr lang="en-US" dirty="0"/>
          </a:p>
        </p:txBody>
      </p:sp>
    </p:spTree>
    <p:extLst>
      <p:ext uri="{BB962C8B-B14F-4D97-AF65-F5344CB8AC3E}">
        <p14:creationId xmlns:p14="http://schemas.microsoft.com/office/powerpoint/2010/main" val="3313767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SCE Divider Slide Grey">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2118" y="1554730"/>
            <a:ext cx="5931948" cy="1325563"/>
          </a:xfrm>
        </p:spPr>
        <p:txBody>
          <a:bodyPr/>
          <a:lstStyle>
            <a:lvl1pPr>
              <a:defRPr baseline="0">
                <a:solidFill>
                  <a:schemeClr val="tx1"/>
                </a:solidFill>
              </a:defRPr>
            </a:lvl1pPr>
          </a:lstStyle>
          <a:p>
            <a:r>
              <a:rPr lang="en-US"/>
              <a:t>Divider Slide Title</a:t>
            </a:r>
          </a:p>
        </p:txBody>
      </p:sp>
      <p:sp>
        <p:nvSpPr>
          <p:cNvPr id="9" name="Rectangle 8"/>
          <p:cNvSpPr/>
          <p:nvPr/>
        </p:nvSpPr>
        <p:spPr>
          <a:xfrm>
            <a:off x="1" y="6027939"/>
            <a:ext cx="6828818" cy="460414"/>
          </a:xfrm>
          <a:prstGeom prst="rect">
            <a:avLst/>
          </a:prstGeom>
          <a:solidFill>
            <a:srgbClr val="FED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Rectangle 10"/>
          <p:cNvSpPr/>
          <p:nvPr/>
        </p:nvSpPr>
        <p:spPr>
          <a:xfrm>
            <a:off x="6826928" y="0"/>
            <a:ext cx="2308194"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58404" y="6024477"/>
            <a:ext cx="1657123" cy="455336"/>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4669" y="6195787"/>
            <a:ext cx="2072340" cy="183644"/>
          </a:xfrm>
          <a:prstGeom prst="rect">
            <a:avLst/>
          </a:prstGeom>
        </p:spPr>
      </p:pic>
      <p:sp>
        <p:nvSpPr>
          <p:cNvPr id="10" name="Slide Number Placeholder 5"/>
          <p:cNvSpPr>
            <a:spLocks noGrp="1"/>
          </p:cNvSpPr>
          <p:nvPr>
            <p:ph type="sldNum" sz="quarter" idx="4"/>
          </p:nvPr>
        </p:nvSpPr>
        <p:spPr>
          <a:xfrm>
            <a:off x="8478173" y="6374107"/>
            <a:ext cx="516570" cy="365125"/>
          </a:xfrm>
          <a:prstGeom prst="rect">
            <a:avLst/>
          </a:prstGeom>
        </p:spPr>
        <p:txBody>
          <a:bodyPr vert="horz" lIns="91440" tIns="45720" rIns="91440" bIns="45720" rtlCol="0" anchor="ctr"/>
          <a:lstStyle>
            <a:lvl1pPr algn="r">
              <a:defRPr sz="1200" b="1" i="0">
                <a:solidFill>
                  <a:schemeClr val="bg1">
                    <a:lumMod val="50000"/>
                  </a:schemeClr>
                </a:solidFill>
                <a:latin typeface="Open Sans"/>
                <a:ea typeface="Segoe UI" panose="020B0502040204020203" pitchFamily="34" charset="0"/>
                <a:cs typeface="Open Sans"/>
              </a:defRPr>
            </a:lvl1pPr>
          </a:lstStyle>
          <a:p>
            <a:fld id="{5E94BA17-8AE8-4651-9FD9-8589E5D42325}" type="slidenum">
              <a:rPr lang="en-US" smtClean="0"/>
              <a:pPr/>
              <a:t>‹#›</a:t>
            </a:fld>
            <a:endParaRPr lang="en-US" dirty="0"/>
          </a:p>
        </p:txBody>
      </p:sp>
    </p:spTree>
    <p:extLst>
      <p:ext uri="{BB962C8B-B14F-4D97-AF65-F5344CB8AC3E}">
        <p14:creationId xmlns:p14="http://schemas.microsoft.com/office/powerpoint/2010/main" val="3620841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Content Slide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F1E9C1-7E31-4C99-8FCE-8B17F9EFC32F}" type="datetime1">
              <a:rPr lang="en-US" smtClean="0"/>
              <a:t>9/17/2018</a:t>
            </a:fld>
            <a:endParaRPr lang="en-US" dirty="0"/>
          </a:p>
        </p:txBody>
      </p:sp>
      <p:sp>
        <p:nvSpPr>
          <p:cNvPr id="5" name="Footer Placeholder 4"/>
          <p:cNvSpPr>
            <a:spLocks noGrp="1"/>
          </p:cNvSpPr>
          <p:nvPr>
            <p:ph type="ftr" sz="quarter" idx="11"/>
          </p:nvPr>
        </p:nvSpPr>
        <p:spPr/>
        <p:txBody>
          <a:bodyPr/>
          <a:lstStyle/>
          <a:p>
            <a:r>
              <a:rPr lang="en-US" dirty="0"/>
              <a:t>PRIVILEGED AND/OR CONFIDENTIAL: ATTORNEY WORK- PRODUCT/ATTORNEY CLIENT COMMUNICATION</a:t>
            </a:r>
          </a:p>
        </p:txBody>
      </p:sp>
      <p:sp>
        <p:nvSpPr>
          <p:cNvPr id="6" name="Slide Number Placeholder 5"/>
          <p:cNvSpPr>
            <a:spLocks noGrp="1"/>
          </p:cNvSpPr>
          <p:nvPr>
            <p:ph type="sldNum" sz="quarter" idx="12"/>
          </p:nvPr>
        </p:nvSpPr>
        <p:spPr/>
        <p:txBody>
          <a:bodyPr/>
          <a:lstStyle/>
          <a:p>
            <a:fld id="{5E94BA17-8AE8-4651-9FD9-8589E5D42325}" type="slidenum">
              <a:rPr lang="en-US" smtClean="0"/>
              <a:t>‹#›</a:t>
            </a:fld>
            <a:endParaRPr lang="en-US" dirty="0"/>
          </a:p>
        </p:txBody>
      </p:sp>
    </p:spTree>
    <p:extLst>
      <p:ext uri="{BB962C8B-B14F-4D97-AF65-F5344CB8AC3E}">
        <p14:creationId xmlns:p14="http://schemas.microsoft.com/office/powerpoint/2010/main" val="4213385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lumn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54799E-EF59-43F4-8B8E-DE2FFBF324E5}" type="datetime1">
              <a:rPr lang="en-US" smtClean="0"/>
              <a:t>9/17/2018</a:t>
            </a:fld>
            <a:endParaRPr lang="en-US" dirty="0"/>
          </a:p>
        </p:txBody>
      </p:sp>
      <p:sp>
        <p:nvSpPr>
          <p:cNvPr id="6" name="Footer Placeholder 5"/>
          <p:cNvSpPr>
            <a:spLocks noGrp="1"/>
          </p:cNvSpPr>
          <p:nvPr>
            <p:ph type="ftr" sz="quarter" idx="11"/>
          </p:nvPr>
        </p:nvSpPr>
        <p:spPr/>
        <p:txBody>
          <a:bodyPr/>
          <a:lstStyle/>
          <a:p>
            <a:r>
              <a:rPr lang="en-US" dirty="0"/>
              <a:t>PRIVILEGED AND/OR CONFIDENTIAL: ATTORNEY WORK- PRODUCT/ATTORNEY CLIENT COMMUNICATION</a:t>
            </a:r>
          </a:p>
        </p:txBody>
      </p:sp>
      <p:sp>
        <p:nvSpPr>
          <p:cNvPr id="7" name="Slide Number Placeholder 6"/>
          <p:cNvSpPr>
            <a:spLocks noGrp="1"/>
          </p:cNvSpPr>
          <p:nvPr>
            <p:ph type="sldNum" sz="quarter" idx="12"/>
          </p:nvPr>
        </p:nvSpPr>
        <p:spPr/>
        <p:txBody>
          <a:bodyPr/>
          <a:lstStyle/>
          <a:p>
            <a:fld id="{5E94BA17-8AE8-4651-9FD9-8589E5D42325}" type="slidenum">
              <a:rPr lang="en-US" smtClean="0"/>
              <a:t>‹#›</a:t>
            </a:fld>
            <a:endParaRPr lang="en-US" dirty="0"/>
          </a:p>
        </p:txBody>
      </p:sp>
    </p:spTree>
    <p:extLst>
      <p:ext uri="{BB962C8B-B14F-4D97-AF65-F5344CB8AC3E}">
        <p14:creationId xmlns:p14="http://schemas.microsoft.com/office/powerpoint/2010/main" val="41327349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7682BA-73D3-4531-B624-F159A6D01F99}" type="datetime1">
              <a:rPr lang="en-US" smtClean="0"/>
              <a:t>9/17/2018</a:t>
            </a:fld>
            <a:endParaRPr lang="en-US" dirty="0"/>
          </a:p>
        </p:txBody>
      </p:sp>
      <p:sp>
        <p:nvSpPr>
          <p:cNvPr id="3" name="Footer Placeholder 2"/>
          <p:cNvSpPr>
            <a:spLocks noGrp="1"/>
          </p:cNvSpPr>
          <p:nvPr>
            <p:ph type="ftr" sz="quarter" idx="11"/>
          </p:nvPr>
        </p:nvSpPr>
        <p:spPr/>
        <p:txBody>
          <a:bodyPr/>
          <a:lstStyle/>
          <a:p>
            <a:r>
              <a:rPr lang="en-US" dirty="0"/>
              <a:t>PRIVILEGED AND/OR CONFIDENTIAL: ATTORNEY WORK- PRODUCT/ATTORNEY CLIENT COMMUNICATION</a:t>
            </a:r>
          </a:p>
        </p:txBody>
      </p:sp>
      <p:sp>
        <p:nvSpPr>
          <p:cNvPr id="4" name="Slide Number Placeholder 3"/>
          <p:cNvSpPr>
            <a:spLocks noGrp="1"/>
          </p:cNvSpPr>
          <p:nvPr>
            <p:ph type="sldNum" sz="quarter" idx="12"/>
          </p:nvPr>
        </p:nvSpPr>
        <p:spPr/>
        <p:txBody>
          <a:bodyPr/>
          <a:lstStyle/>
          <a:p>
            <a:fld id="{5E94BA17-8AE8-4651-9FD9-8589E5D42325}" type="slidenum">
              <a:rPr lang="en-US" smtClean="0"/>
              <a:t>‹#›</a:t>
            </a:fld>
            <a:endParaRPr lang="en-US" dirty="0"/>
          </a:p>
        </p:txBody>
      </p:sp>
    </p:spTree>
    <p:extLst>
      <p:ext uri="{BB962C8B-B14F-4D97-AF65-F5344CB8AC3E}">
        <p14:creationId xmlns:p14="http://schemas.microsoft.com/office/powerpoint/2010/main" val="29830580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Large Photo White">
    <p:spTree>
      <p:nvGrpSpPr>
        <p:cNvPr id="1" name=""/>
        <p:cNvGrpSpPr/>
        <p:nvPr/>
      </p:nvGrpSpPr>
      <p:grpSpPr>
        <a:xfrm>
          <a:off x="0" y="0"/>
          <a:ext cx="0" cy="0"/>
          <a:chOff x="0" y="0"/>
          <a:chExt cx="0" cy="0"/>
        </a:xfrm>
      </p:grpSpPr>
      <p:sp>
        <p:nvSpPr>
          <p:cNvPr id="4" name="Picture Placeholder 2"/>
          <p:cNvSpPr>
            <a:spLocks noGrp="1" noChangeAspect="1"/>
          </p:cNvSpPr>
          <p:nvPr>
            <p:ph type="pic" idx="13"/>
          </p:nvPr>
        </p:nvSpPr>
        <p:spPr>
          <a:xfrm>
            <a:off x="0" y="1049311"/>
            <a:ext cx="9144000" cy="5811864"/>
          </a:xfrm>
          <a:prstGeom prst="rect">
            <a:avLst/>
          </a:prstGeom>
          <a:solidFill>
            <a:schemeClr val="bg2">
              <a:lumMod val="75000"/>
            </a:schemeClr>
          </a:solidFill>
          <a:ln>
            <a:no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3" name="Title 1"/>
          <p:cNvSpPr>
            <a:spLocks noGrp="1"/>
          </p:cNvSpPr>
          <p:nvPr>
            <p:ph type="title"/>
          </p:nvPr>
        </p:nvSpPr>
        <p:spPr>
          <a:xfrm>
            <a:off x="353442" y="97654"/>
            <a:ext cx="7886700" cy="909454"/>
          </a:xfrm>
        </p:spPr>
        <p:txBody>
          <a:bodyPr/>
          <a:lstStyle/>
          <a:p>
            <a:r>
              <a:rPr lang="en-US"/>
              <a:t>Click to edit Master title style</a:t>
            </a:r>
          </a:p>
        </p:txBody>
      </p:sp>
      <p:sp>
        <p:nvSpPr>
          <p:cNvPr id="5" name="Slide Number Placeholder 4"/>
          <p:cNvSpPr>
            <a:spLocks noGrp="1"/>
          </p:cNvSpPr>
          <p:nvPr>
            <p:ph type="sldNum" sz="quarter" idx="12"/>
          </p:nvPr>
        </p:nvSpPr>
        <p:spPr>
          <a:xfrm>
            <a:off x="8478173" y="6374107"/>
            <a:ext cx="516570" cy="365125"/>
          </a:xfrm>
        </p:spPr>
        <p:txBody>
          <a:bodyPr/>
          <a:lstStyle/>
          <a:p>
            <a:fld id="{5E94BA17-8AE8-4651-9FD9-8589E5D42325}" type="slidenum">
              <a:rPr lang="en-US" smtClean="0"/>
              <a:t>‹#›</a:t>
            </a:fld>
            <a:endParaRPr lang="en-US" dirty="0"/>
          </a:p>
        </p:txBody>
      </p:sp>
    </p:spTree>
    <p:extLst>
      <p:ext uri="{BB962C8B-B14F-4D97-AF65-F5344CB8AC3E}">
        <p14:creationId xmlns:p14="http://schemas.microsoft.com/office/powerpoint/2010/main" val="1213889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CE Divider Slide Green">
    <p:bg>
      <p:bgPr>
        <a:solidFill>
          <a:srgbClr val="006369"/>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2118" y="1554730"/>
            <a:ext cx="5931948" cy="1325563"/>
          </a:xfrm>
        </p:spPr>
        <p:txBody>
          <a:bodyPr/>
          <a:lstStyle>
            <a:lvl1pPr>
              <a:defRPr baseline="0">
                <a:solidFill>
                  <a:schemeClr val="bg1"/>
                </a:solidFill>
              </a:defRPr>
            </a:lvl1pPr>
          </a:lstStyle>
          <a:p>
            <a:r>
              <a:rPr lang="en-US"/>
              <a:t>Divider Slide Title</a:t>
            </a:r>
          </a:p>
        </p:txBody>
      </p:sp>
      <p:sp>
        <p:nvSpPr>
          <p:cNvPr id="9" name="Rectangle 8"/>
          <p:cNvSpPr/>
          <p:nvPr/>
        </p:nvSpPr>
        <p:spPr>
          <a:xfrm>
            <a:off x="1" y="6027939"/>
            <a:ext cx="6828818" cy="460414"/>
          </a:xfrm>
          <a:prstGeom prst="rect">
            <a:avLst/>
          </a:prstGeom>
          <a:solidFill>
            <a:srgbClr val="FED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Rectangle 10"/>
          <p:cNvSpPr/>
          <p:nvPr/>
        </p:nvSpPr>
        <p:spPr>
          <a:xfrm>
            <a:off x="6826928" y="0"/>
            <a:ext cx="2308194"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58404" y="6024477"/>
            <a:ext cx="1657123" cy="455336"/>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4669" y="6178031"/>
            <a:ext cx="2072340" cy="183644"/>
          </a:xfrm>
          <a:prstGeom prst="rect">
            <a:avLst/>
          </a:prstGeom>
        </p:spPr>
      </p:pic>
      <p:sp>
        <p:nvSpPr>
          <p:cNvPr id="10" name="Slide Number Placeholder 5"/>
          <p:cNvSpPr>
            <a:spLocks noGrp="1"/>
          </p:cNvSpPr>
          <p:nvPr>
            <p:ph type="sldNum" sz="quarter" idx="4"/>
          </p:nvPr>
        </p:nvSpPr>
        <p:spPr>
          <a:xfrm>
            <a:off x="8478173" y="6374107"/>
            <a:ext cx="516570" cy="365125"/>
          </a:xfrm>
          <a:prstGeom prst="rect">
            <a:avLst/>
          </a:prstGeom>
        </p:spPr>
        <p:txBody>
          <a:bodyPr vert="horz" lIns="91440" tIns="45720" rIns="91440" bIns="45720" rtlCol="0" anchor="ctr"/>
          <a:lstStyle>
            <a:lvl1pPr algn="r">
              <a:defRPr sz="1200" b="1" i="0">
                <a:solidFill>
                  <a:schemeClr val="bg1">
                    <a:lumMod val="50000"/>
                  </a:schemeClr>
                </a:solidFill>
                <a:latin typeface="Open Sans"/>
                <a:ea typeface="Segoe UI" panose="020B0502040204020203" pitchFamily="34" charset="0"/>
                <a:cs typeface="Open Sans"/>
              </a:defRPr>
            </a:lvl1pPr>
          </a:lstStyle>
          <a:p>
            <a:fld id="{5E94BA17-8AE8-4651-9FD9-8589E5D42325}" type="slidenum">
              <a:rPr lang="en-US" smtClean="0"/>
              <a:pPr/>
              <a:t>‹#›</a:t>
            </a:fld>
            <a:endParaRPr lang="en-US" dirty="0"/>
          </a:p>
        </p:txBody>
      </p:sp>
    </p:spTree>
    <p:extLst>
      <p:ext uri="{BB962C8B-B14F-4D97-AF65-F5344CB8AC3E}">
        <p14:creationId xmlns:p14="http://schemas.microsoft.com/office/powerpoint/2010/main" val="33137678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Full Bleed Photo ">
    <p:spTree>
      <p:nvGrpSpPr>
        <p:cNvPr id="1" name=""/>
        <p:cNvGrpSpPr/>
        <p:nvPr/>
      </p:nvGrpSpPr>
      <p:grpSpPr>
        <a:xfrm>
          <a:off x="0" y="0"/>
          <a:ext cx="0" cy="0"/>
          <a:chOff x="0" y="0"/>
          <a:chExt cx="0" cy="0"/>
        </a:xfrm>
      </p:grpSpPr>
      <p:sp>
        <p:nvSpPr>
          <p:cNvPr id="4" name="Picture Placeholder 2"/>
          <p:cNvSpPr>
            <a:spLocks noGrp="1" noChangeAspect="1"/>
          </p:cNvSpPr>
          <p:nvPr>
            <p:ph type="pic" idx="13"/>
          </p:nvPr>
        </p:nvSpPr>
        <p:spPr>
          <a:xfrm>
            <a:off x="0" y="0"/>
            <a:ext cx="9144000" cy="6861175"/>
          </a:xfrm>
          <a:prstGeom prst="rect">
            <a:avLst/>
          </a:prstGeom>
          <a:solidFill>
            <a:schemeClr val="bg2">
              <a:lumMod val="75000"/>
            </a:schemeClr>
          </a:solidFill>
          <a:ln>
            <a:no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5" name="Slide Number Placeholder 4"/>
          <p:cNvSpPr>
            <a:spLocks noGrp="1"/>
          </p:cNvSpPr>
          <p:nvPr>
            <p:ph type="sldNum" sz="quarter" idx="12"/>
          </p:nvPr>
        </p:nvSpPr>
        <p:spPr>
          <a:xfrm>
            <a:off x="8478173" y="6374107"/>
            <a:ext cx="516570" cy="365125"/>
          </a:xfrm>
        </p:spPr>
        <p:txBody>
          <a:bodyPr/>
          <a:lstStyle/>
          <a:p>
            <a:fld id="{5E94BA17-8AE8-4651-9FD9-8589E5D42325}" type="slidenum">
              <a:rPr lang="en-US" smtClean="0"/>
              <a:t>‹#›</a:t>
            </a:fld>
            <a:endParaRPr lang="en-US" dirty="0"/>
          </a:p>
        </p:txBody>
      </p:sp>
      <p:sp>
        <p:nvSpPr>
          <p:cNvPr id="6" name="Title 1"/>
          <p:cNvSpPr>
            <a:spLocks noGrp="1"/>
          </p:cNvSpPr>
          <p:nvPr>
            <p:ph type="title"/>
          </p:nvPr>
        </p:nvSpPr>
        <p:spPr>
          <a:xfrm>
            <a:off x="353442" y="301848"/>
            <a:ext cx="7886700" cy="909454"/>
          </a:xfrm>
        </p:spPr>
        <p:txBody>
          <a:bodyPr/>
          <a:lstStyle/>
          <a:p>
            <a:r>
              <a:rPr lang="en-US"/>
              <a:t>Click to edit Master title style</a:t>
            </a:r>
          </a:p>
        </p:txBody>
      </p:sp>
    </p:spTree>
    <p:extLst>
      <p:ext uri="{BB962C8B-B14F-4D97-AF65-F5344CB8AC3E}">
        <p14:creationId xmlns:p14="http://schemas.microsoft.com/office/powerpoint/2010/main" val="25516011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ext and Photo ">
    <p:spTree>
      <p:nvGrpSpPr>
        <p:cNvPr id="1" name=""/>
        <p:cNvGrpSpPr/>
        <p:nvPr/>
      </p:nvGrpSpPr>
      <p:grpSpPr>
        <a:xfrm>
          <a:off x="0" y="0"/>
          <a:ext cx="0" cy="0"/>
          <a:chOff x="0" y="0"/>
          <a:chExt cx="0" cy="0"/>
        </a:xfrm>
      </p:grpSpPr>
      <p:sp>
        <p:nvSpPr>
          <p:cNvPr id="6" name="Picture Placeholder 2"/>
          <p:cNvSpPr>
            <a:spLocks noGrp="1" noChangeAspect="1"/>
          </p:cNvSpPr>
          <p:nvPr>
            <p:ph type="pic" idx="13"/>
          </p:nvPr>
        </p:nvSpPr>
        <p:spPr>
          <a:xfrm>
            <a:off x="4409375" y="1084825"/>
            <a:ext cx="4752381" cy="5191691"/>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7" name="Content Placeholder 2"/>
          <p:cNvSpPr>
            <a:spLocks noGrp="1"/>
          </p:cNvSpPr>
          <p:nvPr>
            <p:ph sz="half" idx="1"/>
          </p:nvPr>
        </p:nvSpPr>
        <p:spPr>
          <a:xfrm>
            <a:off x="628650" y="1541539"/>
            <a:ext cx="3170993" cy="4351338"/>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353442" y="186434"/>
            <a:ext cx="7886700" cy="909454"/>
          </a:xfrm>
        </p:spPr>
        <p:txBody>
          <a:bodyPr/>
          <a:lstStyle/>
          <a:p>
            <a:r>
              <a:rPr lang="en-US"/>
              <a:t>Click to edit Master title style</a:t>
            </a:r>
          </a:p>
        </p:txBody>
      </p:sp>
      <p:sp>
        <p:nvSpPr>
          <p:cNvPr id="2" name="Date Placeholder 1"/>
          <p:cNvSpPr>
            <a:spLocks noGrp="1"/>
          </p:cNvSpPr>
          <p:nvPr>
            <p:ph type="dt" sz="half" idx="14"/>
          </p:nvPr>
        </p:nvSpPr>
        <p:spPr/>
        <p:txBody>
          <a:bodyPr/>
          <a:lstStyle/>
          <a:p>
            <a:fld id="{ACF0DB31-EA5B-4AE1-9A91-C9596F01C5AF}" type="datetime1">
              <a:rPr lang="en-US" smtClean="0"/>
              <a:t>9/17/2018</a:t>
            </a:fld>
            <a:endParaRPr lang="en-US" dirty="0"/>
          </a:p>
        </p:txBody>
      </p:sp>
      <p:sp>
        <p:nvSpPr>
          <p:cNvPr id="3" name="Footer Placeholder 2"/>
          <p:cNvSpPr>
            <a:spLocks noGrp="1"/>
          </p:cNvSpPr>
          <p:nvPr>
            <p:ph type="ftr" sz="quarter" idx="15"/>
          </p:nvPr>
        </p:nvSpPr>
        <p:spPr/>
        <p:txBody>
          <a:bodyPr/>
          <a:lstStyle/>
          <a:p>
            <a:r>
              <a:rPr lang="en-US" dirty="0"/>
              <a:t>PRIVILEGED AND/OR CONFIDENTIAL: ATTORNEY WORK- PRODUCT/ATTORNEY CLIENT COMMUNICATION</a:t>
            </a:r>
          </a:p>
        </p:txBody>
      </p:sp>
      <p:sp>
        <p:nvSpPr>
          <p:cNvPr id="4" name="Slide Number Placeholder 3"/>
          <p:cNvSpPr>
            <a:spLocks noGrp="1"/>
          </p:cNvSpPr>
          <p:nvPr>
            <p:ph type="sldNum" sz="quarter" idx="16"/>
          </p:nvPr>
        </p:nvSpPr>
        <p:spPr/>
        <p:txBody>
          <a:bodyPr/>
          <a:lstStyle/>
          <a:p>
            <a:fld id="{5E94BA17-8AE8-4651-9FD9-8589E5D42325}" type="slidenum">
              <a:rPr lang="en-US" smtClean="0"/>
              <a:pPr/>
              <a:t>‹#›</a:t>
            </a:fld>
            <a:endParaRPr lang="en-US" dirty="0"/>
          </a:p>
        </p:txBody>
      </p:sp>
    </p:spTree>
    <p:extLst>
      <p:ext uri="{BB962C8B-B14F-4D97-AF65-F5344CB8AC3E}">
        <p14:creationId xmlns:p14="http://schemas.microsoft.com/office/powerpoint/2010/main" val="20718734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ext and 3 Photos">
    <p:spTree>
      <p:nvGrpSpPr>
        <p:cNvPr id="1" name=""/>
        <p:cNvGrpSpPr/>
        <p:nvPr/>
      </p:nvGrpSpPr>
      <p:grpSpPr>
        <a:xfrm>
          <a:off x="0" y="0"/>
          <a:ext cx="0" cy="0"/>
          <a:chOff x="0" y="0"/>
          <a:chExt cx="0" cy="0"/>
        </a:xfrm>
      </p:grpSpPr>
      <p:sp>
        <p:nvSpPr>
          <p:cNvPr id="12" name="Picture Placeholder 2"/>
          <p:cNvSpPr>
            <a:spLocks noGrp="1" noChangeAspect="1"/>
          </p:cNvSpPr>
          <p:nvPr>
            <p:ph type="pic" idx="13"/>
          </p:nvPr>
        </p:nvSpPr>
        <p:spPr>
          <a:xfrm>
            <a:off x="4130859" y="401239"/>
            <a:ext cx="5013142" cy="2786196"/>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13" name="Picture Placeholder 2"/>
          <p:cNvSpPr>
            <a:spLocks noGrp="1" noChangeAspect="1"/>
          </p:cNvSpPr>
          <p:nvPr>
            <p:ph type="pic" idx="14"/>
          </p:nvPr>
        </p:nvSpPr>
        <p:spPr>
          <a:xfrm>
            <a:off x="4130859" y="3190425"/>
            <a:ext cx="2551790" cy="2698753"/>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14" name="Picture Placeholder 2"/>
          <p:cNvSpPr>
            <a:spLocks noGrp="1" noChangeAspect="1"/>
          </p:cNvSpPr>
          <p:nvPr>
            <p:ph type="pic" idx="15"/>
          </p:nvPr>
        </p:nvSpPr>
        <p:spPr>
          <a:xfrm>
            <a:off x="6671269" y="3190425"/>
            <a:ext cx="2472732" cy="2698753"/>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7" name="Content Placeholder 2"/>
          <p:cNvSpPr>
            <a:spLocks noGrp="1"/>
          </p:cNvSpPr>
          <p:nvPr>
            <p:ph sz="half" idx="1"/>
          </p:nvPr>
        </p:nvSpPr>
        <p:spPr>
          <a:xfrm>
            <a:off x="291298" y="1000002"/>
            <a:ext cx="3170993" cy="4351338"/>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12"/>
          </p:nvPr>
        </p:nvSpPr>
        <p:spPr>
          <a:xfrm>
            <a:off x="8478173" y="6374107"/>
            <a:ext cx="516570" cy="365125"/>
          </a:xfrm>
        </p:spPr>
        <p:txBody>
          <a:bodyPr/>
          <a:lstStyle/>
          <a:p>
            <a:fld id="{5E94BA17-8AE8-4651-9FD9-8589E5D42325}" type="slidenum">
              <a:rPr lang="en-US" smtClean="0"/>
              <a:t>‹#›</a:t>
            </a:fld>
            <a:endParaRPr lang="en-US" dirty="0"/>
          </a:p>
        </p:txBody>
      </p:sp>
      <p:sp>
        <p:nvSpPr>
          <p:cNvPr id="11" name="Date Placeholder 3"/>
          <p:cNvSpPr>
            <a:spLocks noGrp="1"/>
          </p:cNvSpPr>
          <p:nvPr>
            <p:ph type="dt" sz="half" idx="2"/>
          </p:nvPr>
        </p:nvSpPr>
        <p:spPr>
          <a:xfrm>
            <a:off x="158128" y="6356351"/>
            <a:ext cx="1280049" cy="365125"/>
          </a:xfrm>
          <a:prstGeom prst="rect">
            <a:avLst/>
          </a:prstGeom>
        </p:spPr>
        <p:txBody>
          <a:bodyPr vert="horz" lIns="91440" tIns="45720" rIns="91440" bIns="45720" rtlCol="0" anchor="ctr"/>
          <a:lstStyle>
            <a:lvl1pPr algn="l">
              <a:defRPr sz="1050">
                <a:solidFill>
                  <a:schemeClr val="tx1"/>
                </a:solidFill>
                <a:latin typeface="Segoe UI Semibold" panose="020B0702040204020203" pitchFamily="34" charset="0"/>
              </a:defRPr>
            </a:lvl1pPr>
          </a:lstStyle>
          <a:p>
            <a:fld id="{B416FE90-D675-4D8B-91F4-B49DAD56252C}" type="datetime1">
              <a:rPr lang="en-US" smtClean="0"/>
              <a:t>9/17/2018</a:t>
            </a:fld>
            <a:endParaRPr lang="en-US" dirty="0"/>
          </a:p>
        </p:txBody>
      </p:sp>
      <p:sp>
        <p:nvSpPr>
          <p:cNvPr id="15" name="Footer Placeholder 4"/>
          <p:cNvSpPr>
            <a:spLocks noGrp="1"/>
          </p:cNvSpPr>
          <p:nvPr>
            <p:ph type="ftr" sz="quarter" idx="3"/>
          </p:nvPr>
        </p:nvSpPr>
        <p:spPr>
          <a:xfrm>
            <a:off x="2363121" y="6356351"/>
            <a:ext cx="3086100" cy="365125"/>
          </a:xfrm>
          <a:prstGeom prst="rect">
            <a:avLst/>
          </a:prstGeom>
        </p:spPr>
        <p:txBody>
          <a:bodyPr vert="horz" lIns="91440" tIns="45720" rIns="91440" bIns="45720" rtlCol="0" anchor="ctr"/>
          <a:lstStyle>
            <a:lvl1pPr algn="l">
              <a:defRPr sz="1100">
                <a:solidFill>
                  <a:schemeClr val="tx1">
                    <a:tint val="75000"/>
                  </a:schemeClr>
                </a:solidFill>
                <a:latin typeface="Segoe UI Semibold" panose="020B0702040204020203" pitchFamily="34" charset="0"/>
              </a:defRPr>
            </a:lvl1pPr>
          </a:lstStyle>
          <a:p>
            <a:r>
              <a:rPr lang="en-US" dirty="0"/>
              <a:t>PRIVILEGED AND/OR CONFIDENTIAL: ATTORNEY WORK- PRODUCT/ATTORNEY CLIENT COMMUNICATION</a:t>
            </a:r>
          </a:p>
        </p:txBody>
      </p:sp>
    </p:spTree>
    <p:extLst>
      <p:ext uri="{BB962C8B-B14F-4D97-AF65-F5344CB8AC3E}">
        <p14:creationId xmlns:p14="http://schemas.microsoft.com/office/powerpoint/2010/main" val="4322432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hart ">
    <p:spTree>
      <p:nvGrpSpPr>
        <p:cNvPr id="1" name=""/>
        <p:cNvGrpSpPr/>
        <p:nvPr/>
      </p:nvGrpSpPr>
      <p:grpSpPr>
        <a:xfrm>
          <a:off x="0" y="0"/>
          <a:ext cx="0" cy="0"/>
          <a:chOff x="0" y="0"/>
          <a:chExt cx="0" cy="0"/>
        </a:xfrm>
      </p:grpSpPr>
      <p:sp>
        <p:nvSpPr>
          <p:cNvPr id="7" name="Content Placeholder 2"/>
          <p:cNvSpPr>
            <a:spLocks noGrp="1"/>
          </p:cNvSpPr>
          <p:nvPr>
            <p:ph sz="half" idx="1"/>
          </p:nvPr>
        </p:nvSpPr>
        <p:spPr>
          <a:xfrm>
            <a:off x="202521" y="1621438"/>
            <a:ext cx="3170993" cy="4351338"/>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12"/>
          </p:nvPr>
        </p:nvSpPr>
        <p:spPr>
          <a:xfrm>
            <a:off x="8478173" y="6374107"/>
            <a:ext cx="516570" cy="365125"/>
          </a:xfrm>
        </p:spPr>
        <p:txBody>
          <a:bodyPr/>
          <a:lstStyle/>
          <a:p>
            <a:fld id="{5E94BA17-8AE8-4651-9FD9-8589E5D42325}" type="slidenum">
              <a:rPr lang="en-US" smtClean="0"/>
              <a:t>‹#›</a:t>
            </a:fld>
            <a:endParaRPr lang="en-US" dirty="0"/>
          </a:p>
        </p:txBody>
      </p:sp>
      <p:sp>
        <p:nvSpPr>
          <p:cNvPr id="6" name="Chart Placeholder 5"/>
          <p:cNvSpPr>
            <a:spLocks noGrp="1"/>
          </p:cNvSpPr>
          <p:nvPr>
            <p:ph type="chart" sz="quarter" idx="13"/>
          </p:nvPr>
        </p:nvSpPr>
        <p:spPr>
          <a:xfrm>
            <a:off x="3701989" y="1683711"/>
            <a:ext cx="5220070" cy="4042386"/>
          </a:xfrm>
          <a:solidFill>
            <a:schemeClr val="bg1">
              <a:lumMod val="75000"/>
            </a:schemeClr>
          </a:solidFill>
        </p:spPr>
        <p:txBody>
          <a:bodyPr/>
          <a:lstStyle>
            <a:lvl1pPr marL="0" indent="0">
              <a:buNone/>
              <a:defRPr/>
            </a:lvl1pPr>
          </a:lstStyle>
          <a:p>
            <a:endParaRPr lang="en-US" dirty="0"/>
          </a:p>
        </p:txBody>
      </p:sp>
      <p:sp>
        <p:nvSpPr>
          <p:cNvPr id="15" name="Title 1"/>
          <p:cNvSpPr>
            <a:spLocks noGrp="1"/>
          </p:cNvSpPr>
          <p:nvPr>
            <p:ph type="title"/>
          </p:nvPr>
        </p:nvSpPr>
        <p:spPr>
          <a:xfrm>
            <a:off x="353442" y="186434"/>
            <a:ext cx="7886700" cy="909454"/>
          </a:xfrm>
        </p:spPr>
        <p:txBody>
          <a:bodyPr/>
          <a:lstStyle/>
          <a:p>
            <a:r>
              <a:rPr lang="en-US"/>
              <a:t>Click to edit Master title style</a:t>
            </a:r>
          </a:p>
        </p:txBody>
      </p:sp>
      <p:sp>
        <p:nvSpPr>
          <p:cNvPr id="16" name="Date Placeholder 3"/>
          <p:cNvSpPr>
            <a:spLocks noGrp="1"/>
          </p:cNvSpPr>
          <p:nvPr>
            <p:ph type="dt" sz="half" idx="2"/>
          </p:nvPr>
        </p:nvSpPr>
        <p:spPr>
          <a:xfrm>
            <a:off x="158128" y="6356351"/>
            <a:ext cx="1280049" cy="365125"/>
          </a:xfrm>
          <a:prstGeom prst="rect">
            <a:avLst/>
          </a:prstGeom>
        </p:spPr>
        <p:txBody>
          <a:bodyPr vert="horz" lIns="91440" tIns="45720" rIns="91440" bIns="45720" rtlCol="0" anchor="ctr"/>
          <a:lstStyle>
            <a:lvl1pPr algn="l">
              <a:defRPr sz="1050">
                <a:solidFill>
                  <a:schemeClr val="tx1"/>
                </a:solidFill>
                <a:latin typeface="Segoe UI Semibold" panose="020B0702040204020203" pitchFamily="34" charset="0"/>
              </a:defRPr>
            </a:lvl1pPr>
          </a:lstStyle>
          <a:p>
            <a:fld id="{7280DBE5-8CAE-4EDF-8D5A-CB870B257F1F}" type="datetime1">
              <a:rPr lang="en-US" smtClean="0"/>
              <a:t>9/17/2018</a:t>
            </a:fld>
            <a:endParaRPr lang="en-US" dirty="0"/>
          </a:p>
        </p:txBody>
      </p:sp>
      <p:sp>
        <p:nvSpPr>
          <p:cNvPr id="17" name="Footer Placeholder 4"/>
          <p:cNvSpPr>
            <a:spLocks noGrp="1"/>
          </p:cNvSpPr>
          <p:nvPr>
            <p:ph type="ftr" sz="quarter" idx="3"/>
          </p:nvPr>
        </p:nvSpPr>
        <p:spPr>
          <a:xfrm>
            <a:off x="2363121" y="6356351"/>
            <a:ext cx="3086100" cy="365125"/>
          </a:xfrm>
          <a:prstGeom prst="rect">
            <a:avLst/>
          </a:prstGeom>
        </p:spPr>
        <p:txBody>
          <a:bodyPr vert="horz" lIns="91440" tIns="45720" rIns="91440" bIns="45720" rtlCol="0" anchor="ctr"/>
          <a:lstStyle>
            <a:lvl1pPr algn="l">
              <a:defRPr sz="1100">
                <a:solidFill>
                  <a:schemeClr val="tx1">
                    <a:tint val="75000"/>
                  </a:schemeClr>
                </a:solidFill>
                <a:latin typeface="Segoe UI Semibold" panose="020B0702040204020203" pitchFamily="34" charset="0"/>
              </a:defRPr>
            </a:lvl1pPr>
          </a:lstStyle>
          <a:p>
            <a:r>
              <a:rPr lang="en-US" dirty="0"/>
              <a:t>PRIVILEGED AND/OR CONFIDENTIAL: ATTORNEY WORK- PRODUCT/ATTORNEY CLIENT COMMUNICATION</a:t>
            </a:r>
          </a:p>
        </p:txBody>
      </p:sp>
    </p:spTree>
    <p:extLst>
      <p:ext uri="{BB962C8B-B14F-4D97-AF65-F5344CB8AC3E}">
        <p14:creationId xmlns:p14="http://schemas.microsoft.com/office/powerpoint/2010/main" val="9645165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186DC542-6CB9-419E-B49C-81182B59E367}" type="slidenum">
              <a:rPr lang="en-US" smtClean="0"/>
              <a:t>‹#›</a:t>
            </a:fld>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34699" y="6597965"/>
            <a:ext cx="1880651" cy="148235"/>
          </a:xfrm>
          <a:prstGeom prst="rect">
            <a:avLst/>
          </a:prstGeom>
        </p:spPr>
      </p:pic>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SCE Title Slide White ">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96775" y="2048449"/>
            <a:ext cx="6858000" cy="1076495"/>
          </a:xfrm>
        </p:spPr>
        <p:txBody>
          <a:bodyPr/>
          <a:lstStyle>
            <a:lvl1pPr marL="0" indent="0" algn="l">
              <a:buNone/>
              <a:defRPr sz="2400">
                <a:latin typeface="Segoe UI" panose="020B0502040204020203" pitchFamily="34" charset="0"/>
                <a:ea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a:p>
            <a:endParaRPr lang="en-US"/>
          </a:p>
          <a:p>
            <a:endParaRPr lang="en-US"/>
          </a:p>
        </p:txBody>
      </p:sp>
      <p:sp>
        <p:nvSpPr>
          <p:cNvPr id="14" name="Rectangle 13"/>
          <p:cNvSpPr/>
          <p:nvPr/>
        </p:nvSpPr>
        <p:spPr>
          <a:xfrm>
            <a:off x="1" y="6027939"/>
            <a:ext cx="6828818" cy="460414"/>
          </a:xfrm>
          <a:prstGeom prst="rect">
            <a:avLst/>
          </a:prstGeom>
          <a:solidFill>
            <a:srgbClr val="FED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16" name="Straight Connector 15"/>
          <p:cNvCxnSpPr/>
          <p:nvPr/>
        </p:nvCxnSpPr>
        <p:spPr>
          <a:xfrm>
            <a:off x="6828818" y="5987598"/>
            <a:ext cx="0" cy="525294"/>
          </a:xfrm>
          <a:prstGeom prst="line">
            <a:avLst/>
          </a:prstGeom>
          <a:ln w="3175">
            <a:solidFill>
              <a:srgbClr val="D0D0D2"/>
            </a:solidFill>
          </a:ln>
          <a:effectLst/>
        </p:spPr>
        <p:style>
          <a:lnRef idx="2">
            <a:schemeClr val="accent1"/>
          </a:lnRef>
          <a:fillRef idx="0">
            <a:schemeClr val="accent1"/>
          </a:fillRef>
          <a:effectRef idx="1">
            <a:schemeClr val="accent1"/>
          </a:effectRef>
          <a:fontRef idx="minor">
            <a:schemeClr val="tx1"/>
          </a:fontRef>
        </p:style>
      </p:cxnSp>
      <p:sp>
        <p:nvSpPr>
          <p:cNvPr id="4" name="Title 3"/>
          <p:cNvSpPr>
            <a:spLocks noGrp="1"/>
          </p:cNvSpPr>
          <p:nvPr>
            <p:ph type="title"/>
          </p:nvPr>
        </p:nvSpPr>
        <p:spPr>
          <a:xfrm>
            <a:off x="752937" y="675859"/>
            <a:ext cx="7886700" cy="1325563"/>
          </a:xfrm>
        </p:spPr>
        <p:txBody>
          <a:bodyPr anchor="b" anchorCtr="0"/>
          <a:lstStyle>
            <a:lvl1pPr>
              <a:defRPr>
                <a:solidFill>
                  <a:srgbClr val="006369"/>
                </a:solidFill>
              </a:defRPr>
            </a:lvl1pPr>
          </a:lstStyle>
          <a:p>
            <a:r>
              <a:rPr lang="en-US"/>
              <a:t>Click to edit Master title style</a:t>
            </a:r>
          </a:p>
        </p:txBody>
      </p:sp>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58404" y="6024477"/>
            <a:ext cx="1657123" cy="455336"/>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4669" y="6186909"/>
            <a:ext cx="2072340" cy="183644"/>
          </a:xfrm>
          <a:prstGeom prst="rect">
            <a:avLst/>
          </a:prstGeom>
        </p:spPr>
      </p:pic>
    </p:spTree>
    <p:extLst>
      <p:ext uri="{BB962C8B-B14F-4D97-AF65-F5344CB8AC3E}">
        <p14:creationId xmlns:p14="http://schemas.microsoft.com/office/powerpoint/2010/main" val="13314012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SCE Divider Slide Green">
    <p:bg>
      <p:bgPr>
        <a:solidFill>
          <a:srgbClr val="006369"/>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2118" y="1554730"/>
            <a:ext cx="5931948" cy="1325563"/>
          </a:xfrm>
        </p:spPr>
        <p:txBody>
          <a:bodyPr/>
          <a:lstStyle>
            <a:lvl1pPr>
              <a:defRPr baseline="0">
                <a:solidFill>
                  <a:schemeClr val="bg1"/>
                </a:solidFill>
              </a:defRPr>
            </a:lvl1pPr>
          </a:lstStyle>
          <a:p>
            <a:r>
              <a:rPr lang="en-US"/>
              <a:t>Divider Slide Title</a:t>
            </a:r>
          </a:p>
        </p:txBody>
      </p:sp>
      <p:sp>
        <p:nvSpPr>
          <p:cNvPr id="9" name="Rectangle 8"/>
          <p:cNvSpPr/>
          <p:nvPr/>
        </p:nvSpPr>
        <p:spPr>
          <a:xfrm>
            <a:off x="1" y="6027939"/>
            <a:ext cx="6828818" cy="460414"/>
          </a:xfrm>
          <a:prstGeom prst="rect">
            <a:avLst/>
          </a:prstGeom>
          <a:solidFill>
            <a:srgbClr val="FED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Rectangle 10"/>
          <p:cNvSpPr/>
          <p:nvPr/>
        </p:nvSpPr>
        <p:spPr>
          <a:xfrm>
            <a:off x="6826928" y="0"/>
            <a:ext cx="2308194"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58404" y="6024477"/>
            <a:ext cx="1657123" cy="455336"/>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4669" y="6178031"/>
            <a:ext cx="2072340" cy="183644"/>
          </a:xfrm>
          <a:prstGeom prst="rect">
            <a:avLst/>
          </a:prstGeom>
        </p:spPr>
      </p:pic>
    </p:spTree>
    <p:extLst>
      <p:ext uri="{BB962C8B-B14F-4D97-AF65-F5344CB8AC3E}">
        <p14:creationId xmlns:p14="http://schemas.microsoft.com/office/powerpoint/2010/main" val="3313767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SCE Divider Slide Grey">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2118" y="1554730"/>
            <a:ext cx="5931948" cy="1325563"/>
          </a:xfrm>
        </p:spPr>
        <p:txBody>
          <a:bodyPr/>
          <a:lstStyle>
            <a:lvl1pPr>
              <a:defRPr baseline="0">
                <a:solidFill>
                  <a:schemeClr val="tx1"/>
                </a:solidFill>
              </a:defRPr>
            </a:lvl1pPr>
          </a:lstStyle>
          <a:p>
            <a:r>
              <a:rPr lang="en-US"/>
              <a:t>Divider Slide Title</a:t>
            </a:r>
          </a:p>
        </p:txBody>
      </p:sp>
      <p:sp>
        <p:nvSpPr>
          <p:cNvPr id="9" name="Rectangle 8"/>
          <p:cNvSpPr/>
          <p:nvPr/>
        </p:nvSpPr>
        <p:spPr>
          <a:xfrm>
            <a:off x="1" y="6027939"/>
            <a:ext cx="6828818" cy="460414"/>
          </a:xfrm>
          <a:prstGeom prst="rect">
            <a:avLst/>
          </a:prstGeom>
          <a:solidFill>
            <a:srgbClr val="FED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Rectangle 10"/>
          <p:cNvSpPr/>
          <p:nvPr/>
        </p:nvSpPr>
        <p:spPr>
          <a:xfrm>
            <a:off x="6826928" y="0"/>
            <a:ext cx="2308194"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58404" y="6024477"/>
            <a:ext cx="1657123" cy="455336"/>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4669" y="6195787"/>
            <a:ext cx="2072340" cy="183644"/>
          </a:xfrm>
          <a:prstGeom prst="rect">
            <a:avLst/>
          </a:prstGeom>
        </p:spPr>
      </p:pic>
    </p:spTree>
    <p:extLst>
      <p:ext uri="{BB962C8B-B14F-4D97-AF65-F5344CB8AC3E}">
        <p14:creationId xmlns:p14="http://schemas.microsoft.com/office/powerpoint/2010/main" val="36208417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Content Slide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4D0FA8-0175-457A-89B5-6360226A49F6}" type="datetime1">
              <a:rPr lang="en-US" smtClean="0"/>
              <a:t>9/17/2018</a:t>
            </a:fld>
            <a:endParaRPr lang="en-US" dirty="0"/>
          </a:p>
        </p:txBody>
      </p:sp>
      <p:sp>
        <p:nvSpPr>
          <p:cNvPr id="5" name="Footer Placeholder 4"/>
          <p:cNvSpPr>
            <a:spLocks noGrp="1"/>
          </p:cNvSpPr>
          <p:nvPr>
            <p:ph type="ftr" sz="quarter" idx="11"/>
          </p:nvPr>
        </p:nvSpPr>
        <p:spPr/>
        <p:txBody>
          <a:bodyPr/>
          <a:lstStyle/>
          <a:p>
            <a:r>
              <a:rPr lang="en-US" dirty="0"/>
              <a:t>PRIVILEGED AND/OR CONFIDENTIAL: ATTORNEY WORK- PRODUCT/ATTORNEY CLIENT COMMUNICATION</a:t>
            </a:r>
          </a:p>
        </p:txBody>
      </p:sp>
      <p:sp>
        <p:nvSpPr>
          <p:cNvPr id="6" name="Slide Number Placeholder 5"/>
          <p:cNvSpPr>
            <a:spLocks noGrp="1"/>
          </p:cNvSpPr>
          <p:nvPr>
            <p:ph type="sldNum" sz="quarter" idx="12"/>
          </p:nvPr>
        </p:nvSpPr>
        <p:spPr/>
        <p:txBody>
          <a:bodyPr/>
          <a:lstStyle/>
          <a:p>
            <a:fld id="{5E94BA17-8AE8-4651-9FD9-8589E5D42325}" type="slidenum">
              <a:rPr lang="en-US" smtClean="0"/>
              <a:t>‹#›</a:t>
            </a:fld>
            <a:endParaRPr lang="en-US" dirty="0"/>
          </a:p>
        </p:txBody>
      </p:sp>
    </p:spTree>
    <p:extLst>
      <p:ext uri="{BB962C8B-B14F-4D97-AF65-F5344CB8AC3E}">
        <p14:creationId xmlns:p14="http://schemas.microsoft.com/office/powerpoint/2010/main" val="4213385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lumn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24209C-1F0F-4DE0-854B-8F3475AC37F9}" type="datetime1">
              <a:rPr lang="en-US" smtClean="0"/>
              <a:t>9/17/2018</a:t>
            </a:fld>
            <a:endParaRPr lang="en-US" dirty="0"/>
          </a:p>
        </p:txBody>
      </p:sp>
      <p:sp>
        <p:nvSpPr>
          <p:cNvPr id="6" name="Footer Placeholder 5"/>
          <p:cNvSpPr>
            <a:spLocks noGrp="1"/>
          </p:cNvSpPr>
          <p:nvPr>
            <p:ph type="ftr" sz="quarter" idx="11"/>
          </p:nvPr>
        </p:nvSpPr>
        <p:spPr/>
        <p:txBody>
          <a:bodyPr/>
          <a:lstStyle/>
          <a:p>
            <a:r>
              <a:rPr lang="en-US" dirty="0"/>
              <a:t>PRIVILEGED AND/OR CONFIDENTIAL: ATTORNEY WORK- PRODUCT/ATTORNEY CLIENT COMMUNICATION</a:t>
            </a:r>
          </a:p>
        </p:txBody>
      </p:sp>
      <p:sp>
        <p:nvSpPr>
          <p:cNvPr id="7" name="Slide Number Placeholder 6"/>
          <p:cNvSpPr>
            <a:spLocks noGrp="1"/>
          </p:cNvSpPr>
          <p:nvPr>
            <p:ph type="sldNum" sz="quarter" idx="12"/>
          </p:nvPr>
        </p:nvSpPr>
        <p:spPr/>
        <p:txBody>
          <a:bodyPr/>
          <a:lstStyle/>
          <a:p>
            <a:fld id="{5E94BA17-8AE8-4651-9FD9-8589E5D42325}" type="slidenum">
              <a:rPr lang="en-US" smtClean="0"/>
              <a:t>‹#›</a:t>
            </a:fld>
            <a:endParaRPr lang="en-US" dirty="0"/>
          </a:p>
        </p:txBody>
      </p:sp>
    </p:spTree>
    <p:extLst>
      <p:ext uri="{BB962C8B-B14F-4D97-AF65-F5344CB8AC3E}">
        <p14:creationId xmlns:p14="http://schemas.microsoft.com/office/powerpoint/2010/main" val="4132734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CE Divider Slide Grey">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2118" y="1554730"/>
            <a:ext cx="5931948" cy="1325563"/>
          </a:xfrm>
        </p:spPr>
        <p:txBody>
          <a:bodyPr/>
          <a:lstStyle>
            <a:lvl1pPr>
              <a:defRPr baseline="0">
                <a:solidFill>
                  <a:schemeClr val="tx1"/>
                </a:solidFill>
              </a:defRPr>
            </a:lvl1pPr>
          </a:lstStyle>
          <a:p>
            <a:r>
              <a:rPr lang="en-US"/>
              <a:t>Divider Slide Title</a:t>
            </a:r>
          </a:p>
        </p:txBody>
      </p:sp>
      <p:sp>
        <p:nvSpPr>
          <p:cNvPr id="9" name="Rectangle 8"/>
          <p:cNvSpPr/>
          <p:nvPr/>
        </p:nvSpPr>
        <p:spPr>
          <a:xfrm>
            <a:off x="1" y="6027939"/>
            <a:ext cx="6828818" cy="460414"/>
          </a:xfrm>
          <a:prstGeom prst="rect">
            <a:avLst/>
          </a:prstGeom>
          <a:solidFill>
            <a:srgbClr val="FED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Rectangle 10"/>
          <p:cNvSpPr/>
          <p:nvPr/>
        </p:nvSpPr>
        <p:spPr>
          <a:xfrm>
            <a:off x="6826928" y="0"/>
            <a:ext cx="2308194"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58404" y="6024477"/>
            <a:ext cx="1657123" cy="455336"/>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4669" y="6195787"/>
            <a:ext cx="2072340" cy="183644"/>
          </a:xfrm>
          <a:prstGeom prst="rect">
            <a:avLst/>
          </a:prstGeom>
        </p:spPr>
      </p:pic>
      <p:sp>
        <p:nvSpPr>
          <p:cNvPr id="10" name="Slide Number Placeholder 5"/>
          <p:cNvSpPr>
            <a:spLocks noGrp="1"/>
          </p:cNvSpPr>
          <p:nvPr>
            <p:ph type="sldNum" sz="quarter" idx="4"/>
          </p:nvPr>
        </p:nvSpPr>
        <p:spPr>
          <a:xfrm>
            <a:off x="8478173" y="6374107"/>
            <a:ext cx="516570" cy="365125"/>
          </a:xfrm>
          <a:prstGeom prst="rect">
            <a:avLst/>
          </a:prstGeom>
        </p:spPr>
        <p:txBody>
          <a:bodyPr vert="horz" lIns="91440" tIns="45720" rIns="91440" bIns="45720" rtlCol="0" anchor="ctr"/>
          <a:lstStyle>
            <a:lvl1pPr algn="r">
              <a:defRPr sz="1200" b="1" i="0">
                <a:solidFill>
                  <a:schemeClr val="bg1">
                    <a:lumMod val="50000"/>
                  </a:schemeClr>
                </a:solidFill>
                <a:latin typeface="Open Sans"/>
                <a:ea typeface="Segoe UI" panose="020B0502040204020203" pitchFamily="34" charset="0"/>
                <a:cs typeface="Open Sans"/>
              </a:defRPr>
            </a:lvl1pPr>
          </a:lstStyle>
          <a:p>
            <a:fld id="{5E94BA17-8AE8-4651-9FD9-8589E5D42325}" type="slidenum">
              <a:rPr lang="en-US" smtClean="0"/>
              <a:pPr/>
              <a:t>‹#›</a:t>
            </a:fld>
            <a:endParaRPr lang="en-US" dirty="0"/>
          </a:p>
        </p:txBody>
      </p:sp>
    </p:spTree>
    <p:extLst>
      <p:ext uri="{BB962C8B-B14F-4D97-AF65-F5344CB8AC3E}">
        <p14:creationId xmlns:p14="http://schemas.microsoft.com/office/powerpoint/2010/main" val="36208417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AB9819-812C-4F5A-806D-E0349974AA1F}" type="datetime1">
              <a:rPr lang="en-US" smtClean="0"/>
              <a:t>9/17/2018</a:t>
            </a:fld>
            <a:endParaRPr lang="en-US" dirty="0"/>
          </a:p>
        </p:txBody>
      </p:sp>
      <p:sp>
        <p:nvSpPr>
          <p:cNvPr id="3" name="Footer Placeholder 2"/>
          <p:cNvSpPr>
            <a:spLocks noGrp="1"/>
          </p:cNvSpPr>
          <p:nvPr>
            <p:ph type="ftr" sz="quarter" idx="11"/>
          </p:nvPr>
        </p:nvSpPr>
        <p:spPr/>
        <p:txBody>
          <a:bodyPr/>
          <a:lstStyle/>
          <a:p>
            <a:r>
              <a:rPr lang="en-US" dirty="0"/>
              <a:t>PRIVILEGED AND/OR CONFIDENTIAL: ATTORNEY WORK- PRODUCT/ATTORNEY CLIENT COMMUNICATION</a:t>
            </a:r>
          </a:p>
        </p:txBody>
      </p:sp>
      <p:sp>
        <p:nvSpPr>
          <p:cNvPr id="4" name="Slide Number Placeholder 3"/>
          <p:cNvSpPr>
            <a:spLocks noGrp="1"/>
          </p:cNvSpPr>
          <p:nvPr>
            <p:ph type="sldNum" sz="quarter" idx="12"/>
          </p:nvPr>
        </p:nvSpPr>
        <p:spPr/>
        <p:txBody>
          <a:bodyPr/>
          <a:lstStyle/>
          <a:p>
            <a:fld id="{5E94BA17-8AE8-4651-9FD9-8589E5D42325}" type="slidenum">
              <a:rPr lang="en-US" smtClean="0"/>
              <a:t>‹#›</a:t>
            </a:fld>
            <a:endParaRPr lang="en-US" dirty="0"/>
          </a:p>
        </p:txBody>
      </p:sp>
    </p:spTree>
    <p:extLst>
      <p:ext uri="{BB962C8B-B14F-4D97-AF65-F5344CB8AC3E}">
        <p14:creationId xmlns:p14="http://schemas.microsoft.com/office/powerpoint/2010/main" val="29830580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Large Photo White">
    <p:spTree>
      <p:nvGrpSpPr>
        <p:cNvPr id="1" name=""/>
        <p:cNvGrpSpPr/>
        <p:nvPr/>
      </p:nvGrpSpPr>
      <p:grpSpPr>
        <a:xfrm>
          <a:off x="0" y="0"/>
          <a:ext cx="0" cy="0"/>
          <a:chOff x="0" y="0"/>
          <a:chExt cx="0" cy="0"/>
        </a:xfrm>
      </p:grpSpPr>
      <p:sp>
        <p:nvSpPr>
          <p:cNvPr id="4" name="Picture Placeholder 2"/>
          <p:cNvSpPr>
            <a:spLocks noGrp="1" noChangeAspect="1"/>
          </p:cNvSpPr>
          <p:nvPr>
            <p:ph type="pic" idx="13"/>
          </p:nvPr>
        </p:nvSpPr>
        <p:spPr>
          <a:xfrm>
            <a:off x="0" y="1049311"/>
            <a:ext cx="9144000" cy="5811864"/>
          </a:xfrm>
          <a:prstGeom prst="rect">
            <a:avLst/>
          </a:prstGeom>
          <a:solidFill>
            <a:schemeClr val="bg2">
              <a:lumMod val="75000"/>
            </a:schemeClr>
          </a:solidFill>
          <a:ln>
            <a:no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3" name="Title 1"/>
          <p:cNvSpPr>
            <a:spLocks noGrp="1"/>
          </p:cNvSpPr>
          <p:nvPr>
            <p:ph type="title"/>
          </p:nvPr>
        </p:nvSpPr>
        <p:spPr>
          <a:xfrm>
            <a:off x="353442" y="97654"/>
            <a:ext cx="7886700" cy="909454"/>
          </a:xfrm>
        </p:spPr>
        <p:txBody>
          <a:bodyPr/>
          <a:lstStyle/>
          <a:p>
            <a:r>
              <a:rPr lang="en-US"/>
              <a:t>Click to edit Master title style</a:t>
            </a:r>
          </a:p>
        </p:txBody>
      </p:sp>
      <p:sp>
        <p:nvSpPr>
          <p:cNvPr id="5" name="Slide Number Placeholder 4"/>
          <p:cNvSpPr>
            <a:spLocks noGrp="1"/>
          </p:cNvSpPr>
          <p:nvPr>
            <p:ph type="sldNum" sz="quarter" idx="12"/>
          </p:nvPr>
        </p:nvSpPr>
        <p:spPr>
          <a:xfrm>
            <a:off x="8478173" y="6374107"/>
            <a:ext cx="516570" cy="365125"/>
          </a:xfrm>
        </p:spPr>
        <p:txBody>
          <a:bodyPr/>
          <a:lstStyle/>
          <a:p>
            <a:fld id="{5E94BA17-8AE8-4651-9FD9-8589E5D42325}" type="slidenum">
              <a:rPr lang="en-US" smtClean="0"/>
              <a:t>‹#›</a:t>
            </a:fld>
            <a:endParaRPr lang="en-US" dirty="0"/>
          </a:p>
        </p:txBody>
      </p:sp>
    </p:spTree>
    <p:extLst>
      <p:ext uri="{BB962C8B-B14F-4D97-AF65-F5344CB8AC3E}">
        <p14:creationId xmlns:p14="http://schemas.microsoft.com/office/powerpoint/2010/main" val="12138892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Full Bleed Photo ">
    <p:spTree>
      <p:nvGrpSpPr>
        <p:cNvPr id="1" name=""/>
        <p:cNvGrpSpPr/>
        <p:nvPr/>
      </p:nvGrpSpPr>
      <p:grpSpPr>
        <a:xfrm>
          <a:off x="0" y="0"/>
          <a:ext cx="0" cy="0"/>
          <a:chOff x="0" y="0"/>
          <a:chExt cx="0" cy="0"/>
        </a:xfrm>
      </p:grpSpPr>
      <p:sp>
        <p:nvSpPr>
          <p:cNvPr id="4" name="Picture Placeholder 2"/>
          <p:cNvSpPr>
            <a:spLocks noGrp="1" noChangeAspect="1"/>
          </p:cNvSpPr>
          <p:nvPr>
            <p:ph type="pic" idx="13"/>
          </p:nvPr>
        </p:nvSpPr>
        <p:spPr>
          <a:xfrm>
            <a:off x="0" y="0"/>
            <a:ext cx="9144000" cy="6861175"/>
          </a:xfrm>
          <a:prstGeom prst="rect">
            <a:avLst/>
          </a:prstGeom>
          <a:solidFill>
            <a:schemeClr val="bg2">
              <a:lumMod val="75000"/>
            </a:schemeClr>
          </a:solidFill>
          <a:ln>
            <a:no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5" name="Slide Number Placeholder 4"/>
          <p:cNvSpPr>
            <a:spLocks noGrp="1"/>
          </p:cNvSpPr>
          <p:nvPr>
            <p:ph type="sldNum" sz="quarter" idx="12"/>
          </p:nvPr>
        </p:nvSpPr>
        <p:spPr>
          <a:xfrm>
            <a:off x="8478173" y="6374107"/>
            <a:ext cx="516570" cy="365125"/>
          </a:xfrm>
        </p:spPr>
        <p:txBody>
          <a:bodyPr/>
          <a:lstStyle/>
          <a:p>
            <a:fld id="{5E94BA17-8AE8-4651-9FD9-8589E5D42325}" type="slidenum">
              <a:rPr lang="en-US" smtClean="0"/>
              <a:t>‹#›</a:t>
            </a:fld>
            <a:endParaRPr lang="en-US" dirty="0"/>
          </a:p>
        </p:txBody>
      </p:sp>
      <p:sp>
        <p:nvSpPr>
          <p:cNvPr id="6" name="Title 1"/>
          <p:cNvSpPr>
            <a:spLocks noGrp="1"/>
          </p:cNvSpPr>
          <p:nvPr>
            <p:ph type="title"/>
          </p:nvPr>
        </p:nvSpPr>
        <p:spPr>
          <a:xfrm>
            <a:off x="353442" y="301848"/>
            <a:ext cx="7886700" cy="909454"/>
          </a:xfrm>
        </p:spPr>
        <p:txBody>
          <a:bodyPr/>
          <a:lstStyle/>
          <a:p>
            <a:r>
              <a:rPr lang="en-US"/>
              <a:t>Click to edit Master title style</a:t>
            </a:r>
          </a:p>
        </p:txBody>
      </p:sp>
    </p:spTree>
    <p:extLst>
      <p:ext uri="{BB962C8B-B14F-4D97-AF65-F5344CB8AC3E}">
        <p14:creationId xmlns:p14="http://schemas.microsoft.com/office/powerpoint/2010/main" val="25516011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ext and Photo ">
    <p:spTree>
      <p:nvGrpSpPr>
        <p:cNvPr id="1" name=""/>
        <p:cNvGrpSpPr/>
        <p:nvPr/>
      </p:nvGrpSpPr>
      <p:grpSpPr>
        <a:xfrm>
          <a:off x="0" y="0"/>
          <a:ext cx="0" cy="0"/>
          <a:chOff x="0" y="0"/>
          <a:chExt cx="0" cy="0"/>
        </a:xfrm>
      </p:grpSpPr>
      <p:sp>
        <p:nvSpPr>
          <p:cNvPr id="6" name="Picture Placeholder 2"/>
          <p:cNvSpPr>
            <a:spLocks noGrp="1" noChangeAspect="1"/>
          </p:cNvSpPr>
          <p:nvPr>
            <p:ph type="pic" idx="13"/>
          </p:nvPr>
        </p:nvSpPr>
        <p:spPr>
          <a:xfrm>
            <a:off x="4409375" y="1084825"/>
            <a:ext cx="4752381" cy="5191691"/>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7" name="Content Placeholder 2"/>
          <p:cNvSpPr>
            <a:spLocks noGrp="1"/>
          </p:cNvSpPr>
          <p:nvPr>
            <p:ph sz="half" idx="1"/>
          </p:nvPr>
        </p:nvSpPr>
        <p:spPr>
          <a:xfrm>
            <a:off x="628650" y="1541539"/>
            <a:ext cx="3170993" cy="4351338"/>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353442" y="186434"/>
            <a:ext cx="7886700" cy="909454"/>
          </a:xfrm>
        </p:spPr>
        <p:txBody>
          <a:bodyPr/>
          <a:lstStyle/>
          <a:p>
            <a:r>
              <a:rPr lang="en-US"/>
              <a:t>Click to edit Master title style</a:t>
            </a:r>
          </a:p>
        </p:txBody>
      </p:sp>
      <p:sp>
        <p:nvSpPr>
          <p:cNvPr id="2" name="Date Placeholder 1"/>
          <p:cNvSpPr>
            <a:spLocks noGrp="1"/>
          </p:cNvSpPr>
          <p:nvPr>
            <p:ph type="dt" sz="half" idx="14"/>
          </p:nvPr>
        </p:nvSpPr>
        <p:spPr/>
        <p:txBody>
          <a:bodyPr/>
          <a:lstStyle/>
          <a:p>
            <a:fld id="{7F2C64C6-FA25-4612-8EEA-839162D58C05}" type="datetime1">
              <a:rPr lang="en-US" smtClean="0"/>
              <a:t>9/17/2018</a:t>
            </a:fld>
            <a:endParaRPr lang="en-US" dirty="0"/>
          </a:p>
        </p:txBody>
      </p:sp>
      <p:sp>
        <p:nvSpPr>
          <p:cNvPr id="3" name="Footer Placeholder 2"/>
          <p:cNvSpPr>
            <a:spLocks noGrp="1"/>
          </p:cNvSpPr>
          <p:nvPr>
            <p:ph type="ftr" sz="quarter" idx="15"/>
          </p:nvPr>
        </p:nvSpPr>
        <p:spPr/>
        <p:txBody>
          <a:bodyPr/>
          <a:lstStyle/>
          <a:p>
            <a:r>
              <a:rPr lang="en-US" dirty="0"/>
              <a:t>PRIVILEGED AND/OR CONFIDENTIAL: ATTORNEY WORK- PRODUCT/ATTORNEY CLIENT COMMUNICATION</a:t>
            </a:r>
          </a:p>
        </p:txBody>
      </p:sp>
      <p:sp>
        <p:nvSpPr>
          <p:cNvPr id="4" name="Slide Number Placeholder 3"/>
          <p:cNvSpPr>
            <a:spLocks noGrp="1"/>
          </p:cNvSpPr>
          <p:nvPr>
            <p:ph type="sldNum" sz="quarter" idx="16"/>
          </p:nvPr>
        </p:nvSpPr>
        <p:spPr/>
        <p:txBody>
          <a:bodyPr/>
          <a:lstStyle/>
          <a:p>
            <a:fld id="{5E94BA17-8AE8-4651-9FD9-8589E5D42325}" type="slidenum">
              <a:rPr lang="en-US" smtClean="0"/>
              <a:pPr/>
              <a:t>‹#›</a:t>
            </a:fld>
            <a:endParaRPr lang="en-US" dirty="0"/>
          </a:p>
        </p:txBody>
      </p:sp>
    </p:spTree>
    <p:extLst>
      <p:ext uri="{BB962C8B-B14F-4D97-AF65-F5344CB8AC3E}">
        <p14:creationId xmlns:p14="http://schemas.microsoft.com/office/powerpoint/2010/main" val="20718734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ext and 3 Photos">
    <p:spTree>
      <p:nvGrpSpPr>
        <p:cNvPr id="1" name=""/>
        <p:cNvGrpSpPr/>
        <p:nvPr/>
      </p:nvGrpSpPr>
      <p:grpSpPr>
        <a:xfrm>
          <a:off x="0" y="0"/>
          <a:ext cx="0" cy="0"/>
          <a:chOff x="0" y="0"/>
          <a:chExt cx="0" cy="0"/>
        </a:xfrm>
      </p:grpSpPr>
      <p:sp>
        <p:nvSpPr>
          <p:cNvPr id="12" name="Picture Placeholder 2"/>
          <p:cNvSpPr>
            <a:spLocks noGrp="1" noChangeAspect="1"/>
          </p:cNvSpPr>
          <p:nvPr>
            <p:ph type="pic" idx="13"/>
          </p:nvPr>
        </p:nvSpPr>
        <p:spPr>
          <a:xfrm>
            <a:off x="4130859" y="401239"/>
            <a:ext cx="5013142" cy="2786196"/>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13" name="Picture Placeholder 2"/>
          <p:cNvSpPr>
            <a:spLocks noGrp="1" noChangeAspect="1"/>
          </p:cNvSpPr>
          <p:nvPr>
            <p:ph type="pic" idx="14"/>
          </p:nvPr>
        </p:nvSpPr>
        <p:spPr>
          <a:xfrm>
            <a:off x="4130859" y="3190425"/>
            <a:ext cx="2551790" cy="2698753"/>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14" name="Picture Placeholder 2"/>
          <p:cNvSpPr>
            <a:spLocks noGrp="1" noChangeAspect="1"/>
          </p:cNvSpPr>
          <p:nvPr>
            <p:ph type="pic" idx="15"/>
          </p:nvPr>
        </p:nvSpPr>
        <p:spPr>
          <a:xfrm>
            <a:off x="6671269" y="3190425"/>
            <a:ext cx="2472732" cy="2698753"/>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7" name="Content Placeholder 2"/>
          <p:cNvSpPr>
            <a:spLocks noGrp="1"/>
          </p:cNvSpPr>
          <p:nvPr>
            <p:ph sz="half" idx="1"/>
          </p:nvPr>
        </p:nvSpPr>
        <p:spPr>
          <a:xfrm>
            <a:off x="291298" y="1000002"/>
            <a:ext cx="3170993" cy="4351338"/>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12"/>
          </p:nvPr>
        </p:nvSpPr>
        <p:spPr>
          <a:xfrm>
            <a:off x="8478173" y="6374107"/>
            <a:ext cx="516570" cy="365125"/>
          </a:xfrm>
        </p:spPr>
        <p:txBody>
          <a:bodyPr/>
          <a:lstStyle/>
          <a:p>
            <a:fld id="{5E94BA17-8AE8-4651-9FD9-8589E5D42325}" type="slidenum">
              <a:rPr lang="en-US" smtClean="0"/>
              <a:t>‹#›</a:t>
            </a:fld>
            <a:endParaRPr lang="en-US" dirty="0"/>
          </a:p>
        </p:txBody>
      </p:sp>
      <p:sp>
        <p:nvSpPr>
          <p:cNvPr id="11" name="Date Placeholder 3"/>
          <p:cNvSpPr>
            <a:spLocks noGrp="1"/>
          </p:cNvSpPr>
          <p:nvPr>
            <p:ph type="dt" sz="half" idx="2"/>
          </p:nvPr>
        </p:nvSpPr>
        <p:spPr>
          <a:xfrm>
            <a:off x="158128" y="6356351"/>
            <a:ext cx="1280049" cy="365125"/>
          </a:xfrm>
          <a:prstGeom prst="rect">
            <a:avLst/>
          </a:prstGeom>
        </p:spPr>
        <p:txBody>
          <a:bodyPr vert="horz" lIns="91440" tIns="45720" rIns="91440" bIns="45720" rtlCol="0" anchor="ctr"/>
          <a:lstStyle>
            <a:lvl1pPr algn="l">
              <a:defRPr sz="1050">
                <a:solidFill>
                  <a:schemeClr val="tx1"/>
                </a:solidFill>
                <a:latin typeface="Segoe UI Semibold" panose="020B0702040204020203" pitchFamily="34" charset="0"/>
              </a:defRPr>
            </a:lvl1pPr>
          </a:lstStyle>
          <a:p>
            <a:fld id="{43B1D705-3E64-413A-914F-DACDAB1FAECA}" type="datetime1">
              <a:rPr lang="en-US" smtClean="0"/>
              <a:t>9/17/2018</a:t>
            </a:fld>
            <a:endParaRPr lang="en-US" dirty="0"/>
          </a:p>
        </p:txBody>
      </p:sp>
      <p:sp>
        <p:nvSpPr>
          <p:cNvPr id="15" name="Footer Placeholder 4"/>
          <p:cNvSpPr>
            <a:spLocks noGrp="1"/>
          </p:cNvSpPr>
          <p:nvPr>
            <p:ph type="ftr" sz="quarter" idx="3"/>
          </p:nvPr>
        </p:nvSpPr>
        <p:spPr>
          <a:xfrm>
            <a:off x="2363121" y="6356351"/>
            <a:ext cx="3086100" cy="365125"/>
          </a:xfrm>
          <a:prstGeom prst="rect">
            <a:avLst/>
          </a:prstGeom>
        </p:spPr>
        <p:txBody>
          <a:bodyPr vert="horz" lIns="91440" tIns="45720" rIns="91440" bIns="45720" rtlCol="0" anchor="ctr"/>
          <a:lstStyle>
            <a:lvl1pPr algn="l">
              <a:defRPr sz="1100">
                <a:solidFill>
                  <a:schemeClr val="tx1">
                    <a:tint val="75000"/>
                  </a:schemeClr>
                </a:solidFill>
                <a:latin typeface="Segoe UI Semibold" panose="020B0702040204020203" pitchFamily="34" charset="0"/>
              </a:defRPr>
            </a:lvl1pPr>
          </a:lstStyle>
          <a:p>
            <a:r>
              <a:rPr lang="en-US" dirty="0"/>
              <a:t>PRIVILEGED AND/OR CONFIDENTIAL: ATTORNEY WORK- PRODUCT/ATTORNEY CLIENT COMMUNICATION</a:t>
            </a:r>
          </a:p>
        </p:txBody>
      </p:sp>
    </p:spTree>
    <p:extLst>
      <p:ext uri="{BB962C8B-B14F-4D97-AF65-F5344CB8AC3E}">
        <p14:creationId xmlns:p14="http://schemas.microsoft.com/office/powerpoint/2010/main" val="4322432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hart ">
    <p:spTree>
      <p:nvGrpSpPr>
        <p:cNvPr id="1" name=""/>
        <p:cNvGrpSpPr/>
        <p:nvPr/>
      </p:nvGrpSpPr>
      <p:grpSpPr>
        <a:xfrm>
          <a:off x="0" y="0"/>
          <a:ext cx="0" cy="0"/>
          <a:chOff x="0" y="0"/>
          <a:chExt cx="0" cy="0"/>
        </a:xfrm>
      </p:grpSpPr>
      <p:sp>
        <p:nvSpPr>
          <p:cNvPr id="7" name="Content Placeholder 2"/>
          <p:cNvSpPr>
            <a:spLocks noGrp="1"/>
          </p:cNvSpPr>
          <p:nvPr>
            <p:ph sz="half" idx="1"/>
          </p:nvPr>
        </p:nvSpPr>
        <p:spPr>
          <a:xfrm>
            <a:off x="202521" y="1621438"/>
            <a:ext cx="3170993" cy="4351338"/>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12"/>
          </p:nvPr>
        </p:nvSpPr>
        <p:spPr>
          <a:xfrm>
            <a:off x="8478173" y="6374107"/>
            <a:ext cx="516570" cy="365125"/>
          </a:xfrm>
        </p:spPr>
        <p:txBody>
          <a:bodyPr/>
          <a:lstStyle/>
          <a:p>
            <a:fld id="{5E94BA17-8AE8-4651-9FD9-8589E5D42325}" type="slidenum">
              <a:rPr lang="en-US" smtClean="0"/>
              <a:t>‹#›</a:t>
            </a:fld>
            <a:endParaRPr lang="en-US" dirty="0"/>
          </a:p>
        </p:txBody>
      </p:sp>
      <p:sp>
        <p:nvSpPr>
          <p:cNvPr id="6" name="Chart Placeholder 5"/>
          <p:cNvSpPr>
            <a:spLocks noGrp="1"/>
          </p:cNvSpPr>
          <p:nvPr>
            <p:ph type="chart" sz="quarter" idx="13"/>
          </p:nvPr>
        </p:nvSpPr>
        <p:spPr>
          <a:xfrm>
            <a:off x="3701989" y="1683711"/>
            <a:ext cx="5220070" cy="4042386"/>
          </a:xfrm>
          <a:solidFill>
            <a:schemeClr val="bg1">
              <a:lumMod val="75000"/>
            </a:schemeClr>
          </a:solidFill>
        </p:spPr>
        <p:txBody>
          <a:bodyPr/>
          <a:lstStyle>
            <a:lvl1pPr marL="0" indent="0">
              <a:buNone/>
              <a:defRPr/>
            </a:lvl1pPr>
          </a:lstStyle>
          <a:p>
            <a:endParaRPr lang="en-US" dirty="0"/>
          </a:p>
        </p:txBody>
      </p:sp>
      <p:sp>
        <p:nvSpPr>
          <p:cNvPr id="15" name="Title 1"/>
          <p:cNvSpPr>
            <a:spLocks noGrp="1"/>
          </p:cNvSpPr>
          <p:nvPr>
            <p:ph type="title"/>
          </p:nvPr>
        </p:nvSpPr>
        <p:spPr>
          <a:xfrm>
            <a:off x="353442" y="186434"/>
            <a:ext cx="7886700" cy="909454"/>
          </a:xfrm>
        </p:spPr>
        <p:txBody>
          <a:bodyPr/>
          <a:lstStyle/>
          <a:p>
            <a:r>
              <a:rPr lang="en-US"/>
              <a:t>Click to edit Master title style</a:t>
            </a:r>
          </a:p>
        </p:txBody>
      </p:sp>
      <p:sp>
        <p:nvSpPr>
          <p:cNvPr id="16" name="Date Placeholder 3"/>
          <p:cNvSpPr>
            <a:spLocks noGrp="1"/>
          </p:cNvSpPr>
          <p:nvPr>
            <p:ph type="dt" sz="half" idx="2"/>
          </p:nvPr>
        </p:nvSpPr>
        <p:spPr>
          <a:xfrm>
            <a:off x="158128" y="6356351"/>
            <a:ext cx="1280049" cy="365125"/>
          </a:xfrm>
          <a:prstGeom prst="rect">
            <a:avLst/>
          </a:prstGeom>
        </p:spPr>
        <p:txBody>
          <a:bodyPr vert="horz" lIns="91440" tIns="45720" rIns="91440" bIns="45720" rtlCol="0" anchor="ctr"/>
          <a:lstStyle>
            <a:lvl1pPr algn="l">
              <a:defRPr sz="1050">
                <a:solidFill>
                  <a:schemeClr val="tx1"/>
                </a:solidFill>
                <a:latin typeface="Segoe UI Semibold" panose="020B0702040204020203" pitchFamily="34" charset="0"/>
              </a:defRPr>
            </a:lvl1pPr>
          </a:lstStyle>
          <a:p>
            <a:fld id="{01E79574-EBBF-4030-A43E-A6C5E9E05D66}" type="datetime1">
              <a:rPr lang="en-US" smtClean="0"/>
              <a:t>9/17/2018</a:t>
            </a:fld>
            <a:endParaRPr lang="en-US" dirty="0"/>
          </a:p>
        </p:txBody>
      </p:sp>
      <p:sp>
        <p:nvSpPr>
          <p:cNvPr id="17" name="Footer Placeholder 4"/>
          <p:cNvSpPr>
            <a:spLocks noGrp="1"/>
          </p:cNvSpPr>
          <p:nvPr>
            <p:ph type="ftr" sz="quarter" idx="3"/>
          </p:nvPr>
        </p:nvSpPr>
        <p:spPr>
          <a:xfrm>
            <a:off x="2363121" y="6356351"/>
            <a:ext cx="3086100" cy="365125"/>
          </a:xfrm>
          <a:prstGeom prst="rect">
            <a:avLst/>
          </a:prstGeom>
        </p:spPr>
        <p:txBody>
          <a:bodyPr vert="horz" lIns="91440" tIns="45720" rIns="91440" bIns="45720" rtlCol="0" anchor="ctr"/>
          <a:lstStyle>
            <a:lvl1pPr algn="l">
              <a:defRPr sz="1100">
                <a:solidFill>
                  <a:schemeClr val="tx1">
                    <a:tint val="75000"/>
                  </a:schemeClr>
                </a:solidFill>
                <a:latin typeface="Segoe UI Semibold" panose="020B0702040204020203" pitchFamily="34" charset="0"/>
              </a:defRPr>
            </a:lvl1pPr>
          </a:lstStyle>
          <a:p>
            <a:r>
              <a:rPr lang="en-US" dirty="0"/>
              <a:t>PRIVILEGED AND/OR CONFIDENTIAL: ATTORNEY WORK- PRODUCT/ATTORNEY CLIENT COMMUNICATION</a:t>
            </a:r>
          </a:p>
        </p:txBody>
      </p:sp>
    </p:spTree>
    <p:extLst>
      <p:ext uri="{BB962C8B-B14F-4D97-AF65-F5344CB8AC3E}">
        <p14:creationId xmlns:p14="http://schemas.microsoft.com/office/powerpoint/2010/main" val="9645165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186DC542-6CB9-419E-B49C-81182B59E367}" type="slidenum">
              <a:rPr lang="en-US" smtClean="0"/>
              <a:t>‹#›</a:t>
            </a:fld>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34699" y="6597965"/>
            <a:ext cx="1880651" cy="148235"/>
          </a:xfrm>
          <a:prstGeom prst="rect">
            <a:avLst/>
          </a:prstGeom>
        </p:spPr>
      </p:pic>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SCE Title Slide White ">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96775" y="2048449"/>
            <a:ext cx="6858000" cy="1076495"/>
          </a:xfrm>
        </p:spPr>
        <p:txBody>
          <a:bodyPr/>
          <a:lstStyle>
            <a:lvl1pPr marL="0" indent="0" algn="l">
              <a:buNone/>
              <a:defRPr sz="2400">
                <a:latin typeface="Segoe UI" panose="020B0502040204020203" pitchFamily="34" charset="0"/>
                <a:ea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a:p>
            <a:endParaRPr lang="en-US"/>
          </a:p>
          <a:p>
            <a:endParaRPr lang="en-US"/>
          </a:p>
        </p:txBody>
      </p:sp>
      <p:sp>
        <p:nvSpPr>
          <p:cNvPr id="14" name="Rectangle 13"/>
          <p:cNvSpPr/>
          <p:nvPr/>
        </p:nvSpPr>
        <p:spPr>
          <a:xfrm>
            <a:off x="1" y="6027939"/>
            <a:ext cx="6828818" cy="460414"/>
          </a:xfrm>
          <a:prstGeom prst="rect">
            <a:avLst/>
          </a:prstGeom>
          <a:solidFill>
            <a:srgbClr val="FED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16" name="Straight Connector 15"/>
          <p:cNvCxnSpPr/>
          <p:nvPr/>
        </p:nvCxnSpPr>
        <p:spPr>
          <a:xfrm>
            <a:off x="6828818" y="5987598"/>
            <a:ext cx="0" cy="525294"/>
          </a:xfrm>
          <a:prstGeom prst="line">
            <a:avLst/>
          </a:prstGeom>
          <a:ln w="3175">
            <a:solidFill>
              <a:srgbClr val="D0D0D2"/>
            </a:solidFill>
          </a:ln>
          <a:effectLst/>
        </p:spPr>
        <p:style>
          <a:lnRef idx="2">
            <a:schemeClr val="accent1"/>
          </a:lnRef>
          <a:fillRef idx="0">
            <a:schemeClr val="accent1"/>
          </a:fillRef>
          <a:effectRef idx="1">
            <a:schemeClr val="accent1"/>
          </a:effectRef>
          <a:fontRef idx="minor">
            <a:schemeClr val="tx1"/>
          </a:fontRef>
        </p:style>
      </p:cxnSp>
      <p:sp>
        <p:nvSpPr>
          <p:cNvPr id="4" name="Title 3"/>
          <p:cNvSpPr>
            <a:spLocks noGrp="1"/>
          </p:cNvSpPr>
          <p:nvPr>
            <p:ph type="title"/>
          </p:nvPr>
        </p:nvSpPr>
        <p:spPr>
          <a:xfrm>
            <a:off x="752937" y="675859"/>
            <a:ext cx="7886700" cy="1325563"/>
          </a:xfrm>
        </p:spPr>
        <p:txBody>
          <a:bodyPr anchor="b" anchorCtr="0"/>
          <a:lstStyle>
            <a:lvl1pPr>
              <a:defRPr>
                <a:solidFill>
                  <a:srgbClr val="006369"/>
                </a:solidFill>
              </a:defRPr>
            </a:lvl1pPr>
          </a:lstStyle>
          <a:p>
            <a:r>
              <a:rPr lang="en-US"/>
              <a:t>Click to edit Master title style</a:t>
            </a:r>
          </a:p>
        </p:txBody>
      </p:sp>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58404" y="6024477"/>
            <a:ext cx="1657123" cy="455336"/>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4669" y="6186909"/>
            <a:ext cx="2072340" cy="183644"/>
          </a:xfrm>
          <a:prstGeom prst="rect">
            <a:avLst/>
          </a:prstGeom>
        </p:spPr>
      </p:pic>
    </p:spTree>
    <p:extLst>
      <p:ext uri="{BB962C8B-B14F-4D97-AF65-F5344CB8AC3E}">
        <p14:creationId xmlns:p14="http://schemas.microsoft.com/office/powerpoint/2010/main" val="13314012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SCE Divider Slide Green">
    <p:bg>
      <p:bgPr>
        <a:solidFill>
          <a:srgbClr val="006369"/>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2118" y="1554730"/>
            <a:ext cx="5931948" cy="1325563"/>
          </a:xfrm>
        </p:spPr>
        <p:txBody>
          <a:bodyPr/>
          <a:lstStyle>
            <a:lvl1pPr>
              <a:defRPr baseline="0">
                <a:solidFill>
                  <a:schemeClr val="bg1"/>
                </a:solidFill>
              </a:defRPr>
            </a:lvl1pPr>
          </a:lstStyle>
          <a:p>
            <a:r>
              <a:rPr lang="en-US"/>
              <a:t>Divider Slide Title</a:t>
            </a:r>
          </a:p>
        </p:txBody>
      </p:sp>
      <p:sp>
        <p:nvSpPr>
          <p:cNvPr id="9" name="Rectangle 8"/>
          <p:cNvSpPr/>
          <p:nvPr/>
        </p:nvSpPr>
        <p:spPr>
          <a:xfrm>
            <a:off x="1" y="6027939"/>
            <a:ext cx="6828818" cy="460414"/>
          </a:xfrm>
          <a:prstGeom prst="rect">
            <a:avLst/>
          </a:prstGeom>
          <a:solidFill>
            <a:srgbClr val="FED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Rectangle 10"/>
          <p:cNvSpPr/>
          <p:nvPr/>
        </p:nvSpPr>
        <p:spPr>
          <a:xfrm>
            <a:off x="6826928" y="0"/>
            <a:ext cx="2308194"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58404" y="6024477"/>
            <a:ext cx="1657123" cy="455336"/>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4669" y="6178031"/>
            <a:ext cx="2072340" cy="183644"/>
          </a:xfrm>
          <a:prstGeom prst="rect">
            <a:avLst/>
          </a:prstGeom>
        </p:spPr>
      </p:pic>
    </p:spTree>
    <p:extLst>
      <p:ext uri="{BB962C8B-B14F-4D97-AF65-F5344CB8AC3E}">
        <p14:creationId xmlns:p14="http://schemas.microsoft.com/office/powerpoint/2010/main" val="33137678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SCE Divider Slide Grey">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2118" y="1554730"/>
            <a:ext cx="5931948" cy="1325563"/>
          </a:xfrm>
        </p:spPr>
        <p:txBody>
          <a:bodyPr/>
          <a:lstStyle>
            <a:lvl1pPr>
              <a:defRPr baseline="0">
                <a:solidFill>
                  <a:schemeClr val="tx1"/>
                </a:solidFill>
              </a:defRPr>
            </a:lvl1pPr>
          </a:lstStyle>
          <a:p>
            <a:r>
              <a:rPr lang="en-US"/>
              <a:t>Divider Slide Title</a:t>
            </a:r>
          </a:p>
        </p:txBody>
      </p:sp>
      <p:sp>
        <p:nvSpPr>
          <p:cNvPr id="9" name="Rectangle 8"/>
          <p:cNvSpPr/>
          <p:nvPr/>
        </p:nvSpPr>
        <p:spPr>
          <a:xfrm>
            <a:off x="1" y="6027939"/>
            <a:ext cx="6828818" cy="460414"/>
          </a:xfrm>
          <a:prstGeom prst="rect">
            <a:avLst/>
          </a:prstGeom>
          <a:solidFill>
            <a:srgbClr val="FED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Rectangle 10"/>
          <p:cNvSpPr/>
          <p:nvPr/>
        </p:nvSpPr>
        <p:spPr>
          <a:xfrm>
            <a:off x="6826928" y="0"/>
            <a:ext cx="2308194"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58404" y="6024477"/>
            <a:ext cx="1657123" cy="455336"/>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4669" y="6195787"/>
            <a:ext cx="2072340" cy="183644"/>
          </a:xfrm>
          <a:prstGeom prst="rect">
            <a:avLst/>
          </a:prstGeom>
        </p:spPr>
      </p:pic>
    </p:spTree>
    <p:extLst>
      <p:ext uri="{BB962C8B-B14F-4D97-AF65-F5344CB8AC3E}">
        <p14:creationId xmlns:p14="http://schemas.microsoft.com/office/powerpoint/2010/main" val="3620841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 Slide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BEABD8-B12A-424F-AF99-5D80612470A8}" type="datetime1">
              <a:rPr lang="en-US" smtClean="0"/>
              <a:t>9/17/2018</a:t>
            </a:fld>
            <a:endParaRPr lang="en-US" dirty="0"/>
          </a:p>
        </p:txBody>
      </p:sp>
      <p:sp>
        <p:nvSpPr>
          <p:cNvPr id="5" name="Footer Placeholder 4"/>
          <p:cNvSpPr>
            <a:spLocks noGrp="1"/>
          </p:cNvSpPr>
          <p:nvPr>
            <p:ph type="ftr" sz="quarter" idx="11"/>
          </p:nvPr>
        </p:nvSpPr>
        <p:spPr/>
        <p:txBody>
          <a:bodyPr/>
          <a:lstStyle/>
          <a:p>
            <a:r>
              <a:rPr lang="en-US" dirty="0"/>
              <a:t>PRIVILEGED AND/OR CONFIDENTIAL: ATTORNEY WORK- PRODUCT/ATTORNEY CLIENT COMMUNICATION</a:t>
            </a:r>
          </a:p>
        </p:txBody>
      </p:sp>
      <p:sp>
        <p:nvSpPr>
          <p:cNvPr id="6" name="Slide Number Placeholder 5"/>
          <p:cNvSpPr>
            <a:spLocks noGrp="1"/>
          </p:cNvSpPr>
          <p:nvPr>
            <p:ph type="sldNum" sz="quarter" idx="12"/>
          </p:nvPr>
        </p:nvSpPr>
        <p:spPr/>
        <p:txBody>
          <a:bodyPr/>
          <a:lstStyle/>
          <a:p>
            <a:fld id="{5E94BA17-8AE8-4651-9FD9-8589E5D42325}" type="slidenum">
              <a:rPr lang="en-US" smtClean="0"/>
              <a:t>‹#›</a:t>
            </a:fld>
            <a:endParaRPr lang="en-US" dirty="0"/>
          </a:p>
        </p:txBody>
      </p:sp>
    </p:spTree>
    <p:extLst>
      <p:ext uri="{BB962C8B-B14F-4D97-AF65-F5344CB8AC3E}">
        <p14:creationId xmlns:p14="http://schemas.microsoft.com/office/powerpoint/2010/main" val="4213385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Content Slide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5DD8B9-A901-4EF0-B1CC-4A2B6FF40638}" type="datetime1">
              <a:rPr lang="en-US" smtClean="0"/>
              <a:t>9/17/2018</a:t>
            </a:fld>
            <a:endParaRPr lang="en-US" dirty="0"/>
          </a:p>
        </p:txBody>
      </p:sp>
      <p:sp>
        <p:nvSpPr>
          <p:cNvPr id="5" name="Footer Placeholder 4"/>
          <p:cNvSpPr>
            <a:spLocks noGrp="1"/>
          </p:cNvSpPr>
          <p:nvPr>
            <p:ph type="ftr" sz="quarter" idx="11"/>
          </p:nvPr>
        </p:nvSpPr>
        <p:spPr/>
        <p:txBody>
          <a:bodyPr/>
          <a:lstStyle/>
          <a:p>
            <a:r>
              <a:rPr lang="en-US" dirty="0"/>
              <a:t>PRIVILEGED AND/OR CONFIDENTIAL: ATTORNEY WORK- PRODUCT/ATTORNEY CLIENT COMMUNICATION</a:t>
            </a:r>
          </a:p>
        </p:txBody>
      </p:sp>
      <p:sp>
        <p:nvSpPr>
          <p:cNvPr id="6" name="Slide Number Placeholder 5"/>
          <p:cNvSpPr>
            <a:spLocks noGrp="1"/>
          </p:cNvSpPr>
          <p:nvPr>
            <p:ph type="sldNum" sz="quarter" idx="12"/>
          </p:nvPr>
        </p:nvSpPr>
        <p:spPr/>
        <p:txBody>
          <a:bodyPr/>
          <a:lstStyle/>
          <a:p>
            <a:fld id="{5E94BA17-8AE8-4651-9FD9-8589E5D42325}" type="slidenum">
              <a:rPr lang="en-US" smtClean="0"/>
              <a:t>‹#›</a:t>
            </a:fld>
            <a:endParaRPr lang="en-US" dirty="0"/>
          </a:p>
        </p:txBody>
      </p:sp>
    </p:spTree>
    <p:extLst>
      <p:ext uri="{BB962C8B-B14F-4D97-AF65-F5344CB8AC3E}">
        <p14:creationId xmlns:p14="http://schemas.microsoft.com/office/powerpoint/2010/main" val="4213385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lumn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D8C5C8-A027-4B08-A9B1-121A98E38C6E}" type="datetime1">
              <a:rPr lang="en-US" smtClean="0"/>
              <a:t>9/17/2018</a:t>
            </a:fld>
            <a:endParaRPr lang="en-US" dirty="0"/>
          </a:p>
        </p:txBody>
      </p:sp>
      <p:sp>
        <p:nvSpPr>
          <p:cNvPr id="6" name="Footer Placeholder 5"/>
          <p:cNvSpPr>
            <a:spLocks noGrp="1"/>
          </p:cNvSpPr>
          <p:nvPr>
            <p:ph type="ftr" sz="quarter" idx="11"/>
          </p:nvPr>
        </p:nvSpPr>
        <p:spPr/>
        <p:txBody>
          <a:bodyPr/>
          <a:lstStyle/>
          <a:p>
            <a:r>
              <a:rPr lang="en-US" dirty="0"/>
              <a:t>PRIVILEGED AND/OR CONFIDENTIAL: ATTORNEY WORK- PRODUCT/ATTORNEY CLIENT COMMUNICATION</a:t>
            </a:r>
          </a:p>
        </p:txBody>
      </p:sp>
      <p:sp>
        <p:nvSpPr>
          <p:cNvPr id="7" name="Slide Number Placeholder 6"/>
          <p:cNvSpPr>
            <a:spLocks noGrp="1"/>
          </p:cNvSpPr>
          <p:nvPr>
            <p:ph type="sldNum" sz="quarter" idx="12"/>
          </p:nvPr>
        </p:nvSpPr>
        <p:spPr/>
        <p:txBody>
          <a:bodyPr/>
          <a:lstStyle/>
          <a:p>
            <a:fld id="{5E94BA17-8AE8-4651-9FD9-8589E5D42325}" type="slidenum">
              <a:rPr lang="en-US" smtClean="0"/>
              <a:t>‹#›</a:t>
            </a:fld>
            <a:endParaRPr lang="en-US" dirty="0"/>
          </a:p>
        </p:txBody>
      </p:sp>
    </p:spTree>
    <p:extLst>
      <p:ext uri="{BB962C8B-B14F-4D97-AF65-F5344CB8AC3E}">
        <p14:creationId xmlns:p14="http://schemas.microsoft.com/office/powerpoint/2010/main" val="41327349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32ED0E-DE4B-49A7-8330-50ABA9FF3261}" type="datetime1">
              <a:rPr lang="en-US" smtClean="0"/>
              <a:t>9/17/2018</a:t>
            </a:fld>
            <a:endParaRPr lang="en-US" dirty="0"/>
          </a:p>
        </p:txBody>
      </p:sp>
      <p:sp>
        <p:nvSpPr>
          <p:cNvPr id="3" name="Footer Placeholder 2"/>
          <p:cNvSpPr>
            <a:spLocks noGrp="1"/>
          </p:cNvSpPr>
          <p:nvPr>
            <p:ph type="ftr" sz="quarter" idx="11"/>
          </p:nvPr>
        </p:nvSpPr>
        <p:spPr/>
        <p:txBody>
          <a:bodyPr/>
          <a:lstStyle/>
          <a:p>
            <a:r>
              <a:rPr lang="en-US" dirty="0"/>
              <a:t>PRIVILEGED AND/OR CONFIDENTIAL: ATTORNEY WORK- PRODUCT/ATTORNEY CLIENT COMMUNICATION</a:t>
            </a:r>
          </a:p>
        </p:txBody>
      </p:sp>
      <p:sp>
        <p:nvSpPr>
          <p:cNvPr id="4" name="Slide Number Placeholder 3"/>
          <p:cNvSpPr>
            <a:spLocks noGrp="1"/>
          </p:cNvSpPr>
          <p:nvPr>
            <p:ph type="sldNum" sz="quarter" idx="12"/>
          </p:nvPr>
        </p:nvSpPr>
        <p:spPr/>
        <p:txBody>
          <a:bodyPr/>
          <a:lstStyle/>
          <a:p>
            <a:fld id="{5E94BA17-8AE8-4651-9FD9-8589E5D42325}" type="slidenum">
              <a:rPr lang="en-US" smtClean="0"/>
              <a:t>‹#›</a:t>
            </a:fld>
            <a:endParaRPr lang="en-US" dirty="0"/>
          </a:p>
        </p:txBody>
      </p:sp>
    </p:spTree>
    <p:extLst>
      <p:ext uri="{BB962C8B-B14F-4D97-AF65-F5344CB8AC3E}">
        <p14:creationId xmlns:p14="http://schemas.microsoft.com/office/powerpoint/2010/main" val="29830580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Large Photo White">
    <p:spTree>
      <p:nvGrpSpPr>
        <p:cNvPr id="1" name=""/>
        <p:cNvGrpSpPr/>
        <p:nvPr/>
      </p:nvGrpSpPr>
      <p:grpSpPr>
        <a:xfrm>
          <a:off x="0" y="0"/>
          <a:ext cx="0" cy="0"/>
          <a:chOff x="0" y="0"/>
          <a:chExt cx="0" cy="0"/>
        </a:xfrm>
      </p:grpSpPr>
      <p:sp>
        <p:nvSpPr>
          <p:cNvPr id="4" name="Picture Placeholder 2"/>
          <p:cNvSpPr>
            <a:spLocks noGrp="1" noChangeAspect="1"/>
          </p:cNvSpPr>
          <p:nvPr>
            <p:ph type="pic" idx="13"/>
          </p:nvPr>
        </p:nvSpPr>
        <p:spPr>
          <a:xfrm>
            <a:off x="0" y="1049311"/>
            <a:ext cx="9144000" cy="5811864"/>
          </a:xfrm>
          <a:prstGeom prst="rect">
            <a:avLst/>
          </a:prstGeom>
          <a:solidFill>
            <a:schemeClr val="bg2">
              <a:lumMod val="75000"/>
            </a:schemeClr>
          </a:solidFill>
          <a:ln>
            <a:no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3" name="Title 1"/>
          <p:cNvSpPr>
            <a:spLocks noGrp="1"/>
          </p:cNvSpPr>
          <p:nvPr>
            <p:ph type="title"/>
          </p:nvPr>
        </p:nvSpPr>
        <p:spPr>
          <a:xfrm>
            <a:off x="353442" y="97654"/>
            <a:ext cx="7886700" cy="909454"/>
          </a:xfrm>
        </p:spPr>
        <p:txBody>
          <a:bodyPr/>
          <a:lstStyle/>
          <a:p>
            <a:r>
              <a:rPr lang="en-US"/>
              <a:t>Click to edit Master title style</a:t>
            </a:r>
          </a:p>
        </p:txBody>
      </p:sp>
      <p:sp>
        <p:nvSpPr>
          <p:cNvPr id="5" name="Slide Number Placeholder 4"/>
          <p:cNvSpPr>
            <a:spLocks noGrp="1"/>
          </p:cNvSpPr>
          <p:nvPr>
            <p:ph type="sldNum" sz="quarter" idx="12"/>
          </p:nvPr>
        </p:nvSpPr>
        <p:spPr>
          <a:xfrm>
            <a:off x="8478173" y="6374107"/>
            <a:ext cx="516570" cy="365125"/>
          </a:xfrm>
        </p:spPr>
        <p:txBody>
          <a:bodyPr/>
          <a:lstStyle/>
          <a:p>
            <a:fld id="{5E94BA17-8AE8-4651-9FD9-8589E5D42325}" type="slidenum">
              <a:rPr lang="en-US" smtClean="0"/>
              <a:t>‹#›</a:t>
            </a:fld>
            <a:endParaRPr lang="en-US" dirty="0"/>
          </a:p>
        </p:txBody>
      </p:sp>
    </p:spTree>
    <p:extLst>
      <p:ext uri="{BB962C8B-B14F-4D97-AF65-F5344CB8AC3E}">
        <p14:creationId xmlns:p14="http://schemas.microsoft.com/office/powerpoint/2010/main" val="12138892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Full Bleed Photo ">
    <p:spTree>
      <p:nvGrpSpPr>
        <p:cNvPr id="1" name=""/>
        <p:cNvGrpSpPr/>
        <p:nvPr/>
      </p:nvGrpSpPr>
      <p:grpSpPr>
        <a:xfrm>
          <a:off x="0" y="0"/>
          <a:ext cx="0" cy="0"/>
          <a:chOff x="0" y="0"/>
          <a:chExt cx="0" cy="0"/>
        </a:xfrm>
      </p:grpSpPr>
      <p:sp>
        <p:nvSpPr>
          <p:cNvPr id="4" name="Picture Placeholder 2"/>
          <p:cNvSpPr>
            <a:spLocks noGrp="1" noChangeAspect="1"/>
          </p:cNvSpPr>
          <p:nvPr>
            <p:ph type="pic" idx="13"/>
          </p:nvPr>
        </p:nvSpPr>
        <p:spPr>
          <a:xfrm>
            <a:off x="0" y="0"/>
            <a:ext cx="9144000" cy="6861175"/>
          </a:xfrm>
          <a:prstGeom prst="rect">
            <a:avLst/>
          </a:prstGeom>
          <a:solidFill>
            <a:schemeClr val="bg2">
              <a:lumMod val="75000"/>
            </a:schemeClr>
          </a:solidFill>
          <a:ln>
            <a:no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5" name="Slide Number Placeholder 4"/>
          <p:cNvSpPr>
            <a:spLocks noGrp="1"/>
          </p:cNvSpPr>
          <p:nvPr>
            <p:ph type="sldNum" sz="quarter" idx="12"/>
          </p:nvPr>
        </p:nvSpPr>
        <p:spPr>
          <a:xfrm>
            <a:off x="8478173" y="6374107"/>
            <a:ext cx="516570" cy="365125"/>
          </a:xfrm>
        </p:spPr>
        <p:txBody>
          <a:bodyPr/>
          <a:lstStyle/>
          <a:p>
            <a:fld id="{5E94BA17-8AE8-4651-9FD9-8589E5D42325}" type="slidenum">
              <a:rPr lang="en-US" smtClean="0"/>
              <a:t>‹#›</a:t>
            </a:fld>
            <a:endParaRPr lang="en-US" dirty="0"/>
          </a:p>
        </p:txBody>
      </p:sp>
      <p:sp>
        <p:nvSpPr>
          <p:cNvPr id="6" name="Title 1"/>
          <p:cNvSpPr>
            <a:spLocks noGrp="1"/>
          </p:cNvSpPr>
          <p:nvPr>
            <p:ph type="title"/>
          </p:nvPr>
        </p:nvSpPr>
        <p:spPr>
          <a:xfrm>
            <a:off x="353442" y="301848"/>
            <a:ext cx="7886700" cy="909454"/>
          </a:xfrm>
        </p:spPr>
        <p:txBody>
          <a:bodyPr/>
          <a:lstStyle/>
          <a:p>
            <a:r>
              <a:rPr lang="en-US"/>
              <a:t>Click to edit Master title style</a:t>
            </a:r>
          </a:p>
        </p:txBody>
      </p:sp>
    </p:spTree>
    <p:extLst>
      <p:ext uri="{BB962C8B-B14F-4D97-AF65-F5344CB8AC3E}">
        <p14:creationId xmlns:p14="http://schemas.microsoft.com/office/powerpoint/2010/main" val="25516011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ext and Photo ">
    <p:spTree>
      <p:nvGrpSpPr>
        <p:cNvPr id="1" name=""/>
        <p:cNvGrpSpPr/>
        <p:nvPr/>
      </p:nvGrpSpPr>
      <p:grpSpPr>
        <a:xfrm>
          <a:off x="0" y="0"/>
          <a:ext cx="0" cy="0"/>
          <a:chOff x="0" y="0"/>
          <a:chExt cx="0" cy="0"/>
        </a:xfrm>
      </p:grpSpPr>
      <p:sp>
        <p:nvSpPr>
          <p:cNvPr id="6" name="Picture Placeholder 2"/>
          <p:cNvSpPr>
            <a:spLocks noGrp="1" noChangeAspect="1"/>
          </p:cNvSpPr>
          <p:nvPr>
            <p:ph type="pic" idx="13"/>
          </p:nvPr>
        </p:nvSpPr>
        <p:spPr>
          <a:xfrm>
            <a:off x="4409375" y="1084825"/>
            <a:ext cx="4752381" cy="5191691"/>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7" name="Content Placeholder 2"/>
          <p:cNvSpPr>
            <a:spLocks noGrp="1"/>
          </p:cNvSpPr>
          <p:nvPr>
            <p:ph sz="half" idx="1"/>
          </p:nvPr>
        </p:nvSpPr>
        <p:spPr>
          <a:xfrm>
            <a:off x="628650" y="1541539"/>
            <a:ext cx="3170993" cy="4351338"/>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353442" y="186434"/>
            <a:ext cx="7886700" cy="909454"/>
          </a:xfrm>
        </p:spPr>
        <p:txBody>
          <a:bodyPr/>
          <a:lstStyle/>
          <a:p>
            <a:r>
              <a:rPr lang="en-US"/>
              <a:t>Click to edit Master title style</a:t>
            </a:r>
          </a:p>
        </p:txBody>
      </p:sp>
      <p:sp>
        <p:nvSpPr>
          <p:cNvPr id="2" name="Date Placeholder 1"/>
          <p:cNvSpPr>
            <a:spLocks noGrp="1"/>
          </p:cNvSpPr>
          <p:nvPr>
            <p:ph type="dt" sz="half" idx="14"/>
          </p:nvPr>
        </p:nvSpPr>
        <p:spPr/>
        <p:txBody>
          <a:bodyPr/>
          <a:lstStyle/>
          <a:p>
            <a:fld id="{6E392E56-75FB-4CA7-9532-3B06776F42FD}" type="datetime1">
              <a:rPr lang="en-US" smtClean="0"/>
              <a:t>9/17/2018</a:t>
            </a:fld>
            <a:endParaRPr lang="en-US" dirty="0"/>
          </a:p>
        </p:txBody>
      </p:sp>
      <p:sp>
        <p:nvSpPr>
          <p:cNvPr id="3" name="Footer Placeholder 2"/>
          <p:cNvSpPr>
            <a:spLocks noGrp="1"/>
          </p:cNvSpPr>
          <p:nvPr>
            <p:ph type="ftr" sz="quarter" idx="15"/>
          </p:nvPr>
        </p:nvSpPr>
        <p:spPr/>
        <p:txBody>
          <a:bodyPr/>
          <a:lstStyle/>
          <a:p>
            <a:r>
              <a:rPr lang="en-US" dirty="0"/>
              <a:t>PRIVILEGED AND/OR CONFIDENTIAL: ATTORNEY WORK- PRODUCT/ATTORNEY CLIENT COMMUNICATION</a:t>
            </a:r>
          </a:p>
        </p:txBody>
      </p:sp>
      <p:sp>
        <p:nvSpPr>
          <p:cNvPr id="4" name="Slide Number Placeholder 3"/>
          <p:cNvSpPr>
            <a:spLocks noGrp="1"/>
          </p:cNvSpPr>
          <p:nvPr>
            <p:ph type="sldNum" sz="quarter" idx="16"/>
          </p:nvPr>
        </p:nvSpPr>
        <p:spPr/>
        <p:txBody>
          <a:bodyPr/>
          <a:lstStyle/>
          <a:p>
            <a:fld id="{5E94BA17-8AE8-4651-9FD9-8589E5D42325}" type="slidenum">
              <a:rPr lang="en-US" smtClean="0"/>
              <a:pPr/>
              <a:t>‹#›</a:t>
            </a:fld>
            <a:endParaRPr lang="en-US" dirty="0"/>
          </a:p>
        </p:txBody>
      </p:sp>
    </p:spTree>
    <p:extLst>
      <p:ext uri="{BB962C8B-B14F-4D97-AF65-F5344CB8AC3E}">
        <p14:creationId xmlns:p14="http://schemas.microsoft.com/office/powerpoint/2010/main" val="20718734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ext and 3 Photos">
    <p:spTree>
      <p:nvGrpSpPr>
        <p:cNvPr id="1" name=""/>
        <p:cNvGrpSpPr/>
        <p:nvPr/>
      </p:nvGrpSpPr>
      <p:grpSpPr>
        <a:xfrm>
          <a:off x="0" y="0"/>
          <a:ext cx="0" cy="0"/>
          <a:chOff x="0" y="0"/>
          <a:chExt cx="0" cy="0"/>
        </a:xfrm>
      </p:grpSpPr>
      <p:sp>
        <p:nvSpPr>
          <p:cNvPr id="12" name="Picture Placeholder 2"/>
          <p:cNvSpPr>
            <a:spLocks noGrp="1" noChangeAspect="1"/>
          </p:cNvSpPr>
          <p:nvPr>
            <p:ph type="pic" idx="13"/>
          </p:nvPr>
        </p:nvSpPr>
        <p:spPr>
          <a:xfrm>
            <a:off x="4130859" y="401239"/>
            <a:ext cx="5013142" cy="2786196"/>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13" name="Picture Placeholder 2"/>
          <p:cNvSpPr>
            <a:spLocks noGrp="1" noChangeAspect="1"/>
          </p:cNvSpPr>
          <p:nvPr>
            <p:ph type="pic" idx="14"/>
          </p:nvPr>
        </p:nvSpPr>
        <p:spPr>
          <a:xfrm>
            <a:off x="4130859" y="3190425"/>
            <a:ext cx="2551790" cy="2698753"/>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14" name="Picture Placeholder 2"/>
          <p:cNvSpPr>
            <a:spLocks noGrp="1" noChangeAspect="1"/>
          </p:cNvSpPr>
          <p:nvPr>
            <p:ph type="pic" idx="15"/>
          </p:nvPr>
        </p:nvSpPr>
        <p:spPr>
          <a:xfrm>
            <a:off x="6671269" y="3190425"/>
            <a:ext cx="2472732" cy="2698753"/>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7" name="Content Placeholder 2"/>
          <p:cNvSpPr>
            <a:spLocks noGrp="1"/>
          </p:cNvSpPr>
          <p:nvPr>
            <p:ph sz="half" idx="1"/>
          </p:nvPr>
        </p:nvSpPr>
        <p:spPr>
          <a:xfrm>
            <a:off x="291298" y="1000002"/>
            <a:ext cx="3170993" cy="4351338"/>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12"/>
          </p:nvPr>
        </p:nvSpPr>
        <p:spPr>
          <a:xfrm>
            <a:off x="8478173" y="6374107"/>
            <a:ext cx="516570" cy="365125"/>
          </a:xfrm>
        </p:spPr>
        <p:txBody>
          <a:bodyPr/>
          <a:lstStyle/>
          <a:p>
            <a:fld id="{5E94BA17-8AE8-4651-9FD9-8589E5D42325}" type="slidenum">
              <a:rPr lang="en-US" smtClean="0"/>
              <a:t>‹#›</a:t>
            </a:fld>
            <a:endParaRPr lang="en-US" dirty="0"/>
          </a:p>
        </p:txBody>
      </p:sp>
      <p:sp>
        <p:nvSpPr>
          <p:cNvPr id="11" name="Date Placeholder 3"/>
          <p:cNvSpPr>
            <a:spLocks noGrp="1"/>
          </p:cNvSpPr>
          <p:nvPr>
            <p:ph type="dt" sz="half" idx="2"/>
          </p:nvPr>
        </p:nvSpPr>
        <p:spPr>
          <a:xfrm>
            <a:off x="158128" y="6356351"/>
            <a:ext cx="1280049" cy="365125"/>
          </a:xfrm>
          <a:prstGeom prst="rect">
            <a:avLst/>
          </a:prstGeom>
        </p:spPr>
        <p:txBody>
          <a:bodyPr vert="horz" lIns="91440" tIns="45720" rIns="91440" bIns="45720" rtlCol="0" anchor="ctr"/>
          <a:lstStyle>
            <a:lvl1pPr algn="l">
              <a:defRPr sz="1050">
                <a:solidFill>
                  <a:schemeClr val="tx1"/>
                </a:solidFill>
                <a:latin typeface="Segoe UI Semibold" panose="020B0702040204020203" pitchFamily="34" charset="0"/>
              </a:defRPr>
            </a:lvl1pPr>
          </a:lstStyle>
          <a:p>
            <a:fld id="{B46CE5AA-8010-4D7C-90A3-4E1CA111F3DC}" type="datetime1">
              <a:rPr lang="en-US" smtClean="0"/>
              <a:t>9/17/2018</a:t>
            </a:fld>
            <a:endParaRPr lang="en-US" dirty="0"/>
          </a:p>
        </p:txBody>
      </p:sp>
      <p:sp>
        <p:nvSpPr>
          <p:cNvPr id="15" name="Footer Placeholder 4"/>
          <p:cNvSpPr>
            <a:spLocks noGrp="1"/>
          </p:cNvSpPr>
          <p:nvPr>
            <p:ph type="ftr" sz="quarter" idx="3"/>
          </p:nvPr>
        </p:nvSpPr>
        <p:spPr>
          <a:xfrm>
            <a:off x="2363121" y="6356351"/>
            <a:ext cx="3086100" cy="365125"/>
          </a:xfrm>
          <a:prstGeom prst="rect">
            <a:avLst/>
          </a:prstGeom>
        </p:spPr>
        <p:txBody>
          <a:bodyPr vert="horz" lIns="91440" tIns="45720" rIns="91440" bIns="45720" rtlCol="0" anchor="ctr"/>
          <a:lstStyle>
            <a:lvl1pPr algn="l">
              <a:defRPr sz="1100">
                <a:solidFill>
                  <a:schemeClr val="tx1">
                    <a:tint val="75000"/>
                  </a:schemeClr>
                </a:solidFill>
                <a:latin typeface="Segoe UI Semibold" panose="020B0702040204020203" pitchFamily="34" charset="0"/>
              </a:defRPr>
            </a:lvl1pPr>
          </a:lstStyle>
          <a:p>
            <a:r>
              <a:rPr lang="en-US" dirty="0"/>
              <a:t>PRIVILEGED AND/OR CONFIDENTIAL: ATTORNEY WORK- PRODUCT/ATTORNEY CLIENT COMMUNICATION</a:t>
            </a:r>
          </a:p>
        </p:txBody>
      </p:sp>
    </p:spTree>
    <p:extLst>
      <p:ext uri="{BB962C8B-B14F-4D97-AF65-F5344CB8AC3E}">
        <p14:creationId xmlns:p14="http://schemas.microsoft.com/office/powerpoint/2010/main" val="4322432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hart ">
    <p:spTree>
      <p:nvGrpSpPr>
        <p:cNvPr id="1" name=""/>
        <p:cNvGrpSpPr/>
        <p:nvPr/>
      </p:nvGrpSpPr>
      <p:grpSpPr>
        <a:xfrm>
          <a:off x="0" y="0"/>
          <a:ext cx="0" cy="0"/>
          <a:chOff x="0" y="0"/>
          <a:chExt cx="0" cy="0"/>
        </a:xfrm>
      </p:grpSpPr>
      <p:sp>
        <p:nvSpPr>
          <p:cNvPr id="7" name="Content Placeholder 2"/>
          <p:cNvSpPr>
            <a:spLocks noGrp="1"/>
          </p:cNvSpPr>
          <p:nvPr>
            <p:ph sz="half" idx="1"/>
          </p:nvPr>
        </p:nvSpPr>
        <p:spPr>
          <a:xfrm>
            <a:off x="202521" y="1621438"/>
            <a:ext cx="3170993" cy="4351338"/>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12"/>
          </p:nvPr>
        </p:nvSpPr>
        <p:spPr>
          <a:xfrm>
            <a:off x="8478173" y="6374107"/>
            <a:ext cx="516570" cy="365125"/>
          </a:xfrm>
        </p:spPr>
        <p:txBody>
          <a:bodyPr/>
          <a:lstStyle/>
          <a:p>
            <a:fld id="{5E94BA17-8AE8-4651-9FD9-8589E5D42325}" type="slidenum">
              <a:rPr lang="en-US" smtClean="0"/>
              <a:t>‹#›</a:t>
            </a:fld>
            <a:endParaRPr lang="en-US" dirty="0"/>
          </a:p>
        </p:txBody>
      </p:sp>
      <p:sp>
        <p:nvSpPr>
          <p:cNvPr id="6" name="Chart Placeholder 5"/>
          <p:cNvSpPr>
            <a:spLocks noGrp="1"/>
          </p:cNvSpPr>
          <p:nvPr>
            <p:ph type="chart" sz="quarter" idx="13"/>
          </p:nvPr>
        </p:nvSpPr>
        <p:spPr>
          <a:xfrm>
            <a:off x="3701989" y="1683711"/>
            <a:ext cx="5220070" cy="4042386"/>
          </a:xfrm>
          <a:solidFill>
            <a:schemeClr val="bg1">
              <a:lumMod val="75000"/>
            </a:schemeClr>
          </a:solidFill>
        </p:spPr>
        <p:txBody>
          <a:bodyPr/>
          <a:lstStyle>
            <a:lvl1pPr marL="0" indent="0">
              <a:buNone/>
              <a:defRPr/>
            </a:lvl1pPr>
          </a:lstStyle>
          <a:p>
            <a:endParaRPr lang="en-US" dirty="0"/>
          </a:p>
        </p:txBody>
      </p:sp>
      <p:sp>
        <p:nvSpPr>
          <p:cNvPr id="15" name="Title 1"/>
          <p:cNvSpPr>
            <a:spLocks noGrp="1"/>
          </p:cNvSpPr>
          <p:nvPr>
            <p:ph type="title"/>
          </p:nvPr>
        </p:nvSpPr>
        <p:spPr>
          <a:xfrm>
            <a:off x="353442" y="186434"/>
            <a:ext cx="7886700" cy="909454"/>
          </a:xfrm>
        </p:spPr>
        <p:txBody>
          <a:bodyPr/>
          <a:lstStyle/>
          <a:p>
            <a:r>
              <a:rPr lang="en-US"/>
              <a:t>Click to edit Master title style</a:t>
            </a:r>
          </a:p>
        </p:txBody>
      </p:sp>
      <p:sp>
        <p:nvSpPr>
          <p:cNvPr id="16" name="Date Placeholder 3"/>
          <p:cNvSpPr>
            <a:spLocks noGrp="1"/>
          </p:cNvSpPr>
          <p:nvPr>
            <p:ph type="dt" sz="half" idx="2"/>
          </p:nvPr>
        </p:nvSpPr>
        <p:spPr>
          <a:xfrm>
            <a:off x="158128" y="6356351"/>
            <a:ext cx="1280049" cy="365125"/>
          </a:xfrm>
          <a:prstGeom prst="rect">
            <a:avLst/>
          </a:prstGeom>
        </p:spPr>
        <p:txBody>
          <a:bodyPr vert="horz" lIns="91440" tIns="45720" rIns="91440" bIns="45720" rtlCol="0" anchor="ctr"/>
          <a:lstStyle>
            <a:lvl1pPr algn="l">
              <a:defRPr sz="1050">
                <a:solidFill>
                  <a:schemeClr val="tx1"/>
                </a:solidFill>
                <a:latin typeface="Segoe UI Semibold" panose="020B0702040204020203" pitchFamily="34" charset="0"/>
              </a:defRPr>
            </a:lvl1pPr>
          </a:lstStyle>
          <a:p>
            <a:fld id="{8CB959FF-7C9D-40EE-BBC7-AFBD0BC96D10}" type="datetime1">
              <a:rPr lang="en-US" smtClean="0"/>
              <a:t>9/17/2018</a:t>
            </a:fld>
            <a:endParaRPr lang="en-US" dirty="0"/>
          </a:p>
        </p:txBody>
      </p:sp>
      <p:sp>
        <p:nvSpPr>
          <p:cNvPr id="17" name="Footer Placeholder 4"/>
          <p:cNvSpPr>
            <a:spLocks noGrp="1"/>
          </p:cNvSpPr>
          <p:nvPr>
            <p:ph type="ftr" sz="quarter" idx="3"/>
          </p:nvPr>
        </p:nvSpPr>
        <p:spPr>
          <a:xfrm>
            <a:off x="2363121" y="6356351"/>
            <a:ext cx="3086100" cy="365125"/>
          </a:xfrm>
          <a:prstGeom prst="rect">
            <a:avLst/>
          </a:prstGeom>
        </p:spPr>
        <p:txBody>
          <a:bodyPr vert="horz" lIns="91440" tIns="45720" rIns="91440" bIns="45720" rtlCol="0" anchor="ctr"/>
          <a:lstStyle>
            <a:lvl1pPr algn="l">
              <a:defRPr sz="1100">
                <a:solidFill>
                  <a:schemeClr val="tx1">
                    <a:tint val="75000"/>
                  </a:schemeClr>
                </a:solidFill>
                <a:latin typeface="Segoe UI Semibold" panose="020B0702040204020203" pitchFamily="34" charset="0"/>
              </a:defRPr>
            </a:lvl1pPr>
          </a:lstStyle>
          <a:p>
            <a:r>
              <a:rPr lang="en-US" dirty="0"/>
              <a:t>PRIVILEGED AND/OR CONFIDENTIAL: ATTORNEY WORK- PRODUCT/ATTORNEY CLIENT COMMUNICATION</a:t>
            </a:r>
          </a:p>
        </p:txBody>
      </p:sp>
    </p:spTree>
    <p:extLst>
      <p:ext uri="{BB962C8B-B14F-4D97-AF65-F5344CB8AC3E}">
        <p14:creationId xmlns:p14="http://schemas.microsoft.com/office/powerpoint/2010/main" val="9645165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186DC542-6CB9-419E-B49C-81182B59E367}" type="slidenum">
              <a:rPr lang="en-US" smtClean="0"/>
              <a:t>‹#›</a:t>
            </a:fld>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34699" y="6597965"/>
            <a:ext cx="1880651" cy="148235"/>
          </a:xfrm>
          <a:prstGeom prst="rect">
            <a:avLst/>
          </a:prstGeom>
        </p:spPr>
      </p:pic>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SCE Title Slide White ">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96775" y="2048449"/>
            <a:ext cx="6858000" cy="1076495"/>
          </a:xfrm>
        </p:spPr>
        <p:txBody>
          <a:bodyPr/>
          <a:lstStyle>
            <a:lvl1pPr marL="0" indent="0" algn="l">
              <a:buNone/>
              <a:defRPr sz="2400">
                <a:latin typeface="Segoe UI" panose="020B0502040204020203" pitchFamily="34" charset="0"/>
                <a:ea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a:p>
            <a:endParaRPr lang="en-US"/>
          </a:p>
          <a:p>
            <a:endParaRPr lang="en-US"/>
          </a:p>
        </p:txBody>
      </p:sp>
      <p:sp>
        <p:nvSpPr>
          <p:cNvPr id="14" name="Rectangle 13"/>
          <p:cNvSpPr/>
          <p:nvPr/>
        </p:nvSpPr>
        <p:spPr>
          <a:xfrm>
            <a:off x="1" y="6027939"/>
            <a:ext cx="6828818" cy="460414"/>
          </a:xfrm>
          <a:prstGeom prst="rect">
            <a:avLst/>
          </a:prstGeom>
          <a:solidFill>
            <a:srgbClr val="FED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16" name="Straight Connector 15"/>
          <p:cNvCxnSpPr/>
          <p:nvPr/>
        </p:nvCxnSpPr>
        <p:spPr>
          <a:xfrm>
            <a:off x="6828818" y="5987598"/>
            <a:ext cx="0" cy="525294"/>
          </a:xfrm>
          <a:prstGeom prst="line">
            <a:avLst/>
          </a:prstGeom>
          <a:ln w="3175">
            <a:solidFill>
              <a:srgbClr val="D0D0D2"/>
            </a:solidFill>
          </a:ln>
          <a:effectLst/>
        </p:spPr>
        <p:style>
          <a:lnRef idx="2">
            <a:schemeClr val="accent1"/>
          </a:lnRef>
          <a:fillRef idx="0">
            <a:schemeClr val="accent1"/>
          </a:fillRef>
          <a:effectRef idx="1">
            <a:schemeClr val="accent1"/>
          </a:effectRef>
          <a:fontRef idx="minor">
            <a:schemeClr val="tx1"/>
          </a:fontRef>
        </p:style>
      </p:cxnSp>
      <p:sp>
        <p:nvSpPr>
          <p:cNvPr id="4" name="Title 3"/>
          <p:cNvSpPr>
            <a:spLocks noGrp="1"/>
          </p:cNvSpPr>
          <p:nvPr>
            <p:ph type="title"/>
          </p:nvPr>
        </p:nvSpPr>
        <p:spPr>
          <a:xfrm>
            <a:off x="752937" y="675859"/>
            <a:ext cx="7886700" cy="1325563"/>
          </a:xfrm>
        </p:spPr>
        <p:txBody>
          <a:bodyPr anchor="b" anchorCtr="0"/>
          <a:lstStyle>
            <a:lvl1pPr>
              <a:defRPr>
                <a:solidFill>
                  <a:srgbClr val="006369"/>
                </a:solidFill>
              </a:defRPr>
            </a:lvl1pPr>
          </a:lstStyle>
          <a:p>
            <a:r>
              <a:rPr lang="en-US"/>
              <a:t>Click to edit Master title style</a:t>
            </a:r>
          </a:p>
        </p:txBody>
      </p:sp>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58404" y="6024477"/>
            <a:ext cx="1657123" cy="455336"/>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4669" y="6186909"/>
            <a:ext cx="2072340" cy="183644"/>
          </a:xfrm>
          <a:prstGeom prst="rect">
            <a:avLst/>
          </a:prstGeom>
        </p:spPr>
      </p:pic>
    </p:spTree>
    <p:extLst>
      <p:ext uri="{BB962C8B-B14F-4D97-AF65-F5344CB8AC3E}">
        <p14:creationId xmlns:p14="http://schemas.microsoft.com/office/powerpoint/2010/main" val="1331401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lumn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6DA497-F5F3-44EF-AAFB-49BD20BA7361}" type="datetime1">
              <a:rPr lang="en-US" smtClean="0"/>
              <a:t>9/17/2018</a:t>
            </a:fld>
            <a:endParaRPr lang="en-US" dirty="0"/>
          </a:p>
        </p:txBody>
      </p:sp>
      <p:sp>
        <p:nvSpPr>
          <p:cNvPr id="6" name="Footer Placeholder 5"/>
          <p:cNvSpPr>
            <a:spLocks noGrp="1"/>
          </p:cNvSpPr>
          <p:nvPr>
            <p:ph type="ftr" sz="quarter" idx="11"/>
          </p:nvPr>
        </p:nvSpPr>
        <p:spPr/>
        <p:txBody>
          <a:bodyPr/>
          <a:lstStyle/>
          <a:p>
            <a:r>
              <a:rPr lang="en-US" dirty="0"/>
              <a:t>PRIVILEGED AND/OR CONFIDENTIAL: ATTORNEY WORK- PRODUCT/ATTORNEY CLIENT COMMUNICATION</a:t>
            </a:r>
          </a:p>
        </p:txBody>
      </p:sp>
      <p:sp>
        <p:nvSpPr>
          <p:cNvPr id="7" name="Slide Number Placeholder 6"/>
          <p:cNvSpPr>
            <a:spLocks noGrp="1"/>
          </p:cNvSpPr>
          <p:nvPr>
            <p:ph type="sldNum" sz="quarter" idx="12"/>
          </p:nvPr>
        </p:nvSpPr>
        <p:spPr/>
        <p:txBody>
          <a:bodyPr/>
          <a:lstStyle/>
          <a:p>
            <a:fld id="{5E94BA17-8AE8-4651-9FD9-8589E5D42325}" type="slidenum">
              <a:rPr lang="en-US" smtClean="0"/>
              <a:t>‹#›</a:t>
            </a:fld>
            <a:endParaRPr lang="en-US" dirty="0"/>
          </a:p>
        </p:txBody>
      </p:sp>
    </p:spTree>
    <p:extLst>
      <p:ext uri="{BB962C8B-B14F-4D97-AF65-F5344CB8AC3E}">
        <p14:creationId xmlns:p14="http://schemas.microsoft.com/office/powerpoint/2010/main" val="41327349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SCE Divider Slide Green">
    <p:bg>
      <p:bgPr>
        <a:solidFill>
          <a:srgbClr val="006369"/>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2118" y="1554730"/>
            <a:ext cx="5931948" cy="1325563"/>
          </a:xfrm>
        </p:spPr>
        <p:txBody>
          <a:bodyPr/>
          <a:lstStyle>
            <a:lvl1pPr>
              <a:defRPr baseline="0">
                <a:solidFill>
                  <a:schemeClr val="bg1"/>
                </a:solidFill>
              </a:defRPr>
            </a:lvl1pPr>
          </a:lstStyle>
          <a:p>
            <a:r>
              <a:rPr lang="en-US"/>
              <a:t>Divider Slide Title</a:t>
            </a:r>
          </a:p>
        </p:txBody>
      </p:sp>
      <p:sp>
        <p:nvSpPr>
          <p:cNvPr id="9" name="Rectangle 8"/>
          <p:cNvSpPr/>
          <p:nvPr/>
        </p:nvSpPr>
        <p:spPr>
          <a:xfrm>
            <a:off x="1" y="6027939"/>
            <a:ext cx="6828818" cy="460414"/>
          </a:xfrm>
          <a:prstGeom prst="rect">
            <a:avLst/>
          </a:prstGeom>
          <a:solidFill>
            <a:srgbClr val="FED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Rectangle 10"/>
          <p:cNvSpPr/>
          <p:nvPr/>
        </p:nvSpPr>
        <p:spPr>
          <a:xfrm>
            <a:off x="6826928" y="0"/>
            <a:ext cx="2308194"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58404" y="6024477"/>
            <a:ext cx="1657123" cy="455336"/>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4669" y="6178031"/>
            <a:ext cx="2072340" cy="183644"/>
          </a:xfrm>
          <a:prstGeom prst="rect">
            <a:avLst/>
          </a:prstGeom>
        </p:spPr>
      </p:pic>
    </p:spTree>
    <p:extLst>
      <p:ext uri="{BB962C8B-B14F-4D97-AF65-F5344CB8AC3E}">
        <p14:creationId xmlns:p14="http://schemas.microsoft.com/office/powerpoint/2010/main" val="33137678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SCE Divider Slide Grey">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2118" y="1554730"/>
            <a:ext cx="5931948" cy="1325563"/>
          </a:xfrm>
        </p:spPr>
        <p:txBody>
          <a:bodyPr/>
          <a:lstStyle>
            <a:lvl1pPr>
              <a:defRPr baseline="0">
                <a:solidFill>
                  <a:schemeClr val="tx1"/>
                </a:solidFill>
              </a:defRPr>
            </a:lvl1pPr>
          </a:lstStyle>
          <a:p>
            <a:r>
              <a:rPr lang="en-US"/>
              <a:t>Divider Slide Title</a:t>
            </a:r>
          </a:p>
        </p:txBody>
      </p:sp>
      <p:sp>
        <p:nvSpPr>
          <p:cNvPr id="9" name="Rectangle 8"/>
          <p:cNvSpPr/>
          <p:nvPr/>
        </p:nvSpPr>
        <p:spPr>
          <a:xfrm>
            <a:off x="1" y="6027939"/>
            <a:ext cx="6828818" cy="460414"/>
          </a:xfrm>
          <a:prstGeom prst="rect">
            <a:avLst/>
          </a:prstGeom>
          <a:solidFill>
            <a:srgbClr val="FED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Rectangle 10"/>
          <p:cNvSpPr/>
          <p:nvPr/>
        </p:nvSpPr>
        <p:spPr>
          <a:xfrm>
            <a:off x="6826928" y="0"/>
            <a:ext cx="2308194"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58404" y="6024477"/>
            <a:ext cx="1657123" cy="455336"/>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4669" y="6195787"/>
            <a:ext cx="2072340" cy="183644"/>
          </a:xfrm>
          <a:prstGeom prst="rect">
            <a:avLst/>
          </a:prstGeom>
        </p:spPr>
      </p:pic>
    </p:spTree>
    <p:extLst>
      <p:ext uri="{BB962C8B-B14F-4D97-AF65-F5344CB8AC3E}">
        <p14:creationId xmlns:p14="http://schemas.microsoft.com/office/powerpoint/2010/main" val="36208417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Content Slide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8537C8-B459-415A-A146-B14444A60A91}" type="datetime1">
              <a:rPr lang="en-US" smtClean="0"/>
              <a:t>9/17/2018</a:t>
            </a:fld>
            <a:endParaRPr lang="en-US" dirty="0"/>
          </a:p>
        </p:txBody>
      </p:sp>
      <p:sp>
        <p:nvSpPr>
          <p:cNvPr id="5" name="Footer Placeholder 4"/>
          <p:cNvSpPr>
            <a:spLocks noGrp="1"/>
          </p:cNvSpPr>
          <p:nvPr>
            <p:ph type="ftr" sz="quarter" idx="11"/>
          </p:nvPr>
        </p:nvSpPr>
        <p:spPr/>
        <p:txBody>
          <a:bodyPr/>
          <a:lstStyle/>
          <a:p>
            <a:r>
              <a:rPr lang="en-US" dirty="0"/>
              <a:t>PRIVILEGED AND/OR CONFIDENTIAL: ATTORNEY WORK- PRODUCT/ATTORNEY CLIENT COMMUNICATION</a:t>
            </a:r>
          </a:p>
        </p:txBody>
      </p:sp>
    </p:spTree>
    <p:extLst>
      <p:ext uri="{BB962C8B-B14F-4D97-AF65-F5344CB8AC3E}">
        <p14:creationId xmlns:p14="http://schemas.microsoft.com/office/powerpoint/2010/main" val="4213385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lumn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31147D-F95E-4475-950A-720076BC3126}" type="datetime1">
              <a:rPr lang="en-US" smtClean="0"/>
              <a:t>9/17/2018</a:t>
            </a:fld>
            <a:endParaRPr lang="en-US" dirty="0"/>
          </a:p>
        </p:txBody>
      </p:sp>
      <p:sp>
        <p:nvSpPr>
          <p:cNvPr id="6" name="Footer Placeholder 5"/>
          <p:cNvSpPr>
            <a:spLocks noGrp="1"/>
          </p:cNvSpPr>
          <p:nvPr>
            <p:ph type="ftr" sz="quarter" idx="11"/>
          </p:nvPr>
        </p:nvSpPr>
        <p:spPr/>
        <p:txBody>
          <a:bodyPr/>
          <a:lstStyle/>
          <a:p>
            <a:r>
              <a:rPr lang="en-US" dirty="0"/>
              <a:t>PRIVILEGED AND/OR CONFIDENTIAL: ATTORNEY WORK- PRODUCT/ATTORNEY CLIENT COMMUNICATION</a:t>
            </a:r>
          </a:p>
        </p:txBody>
      </p:sp>
    </p:spTree>
    <p:extLst>
      <p:ext uri="{BB962C8B-B14F-4D97-AF65-F5344CB8AC3E}">
        <p14:creationId xmlns:p14="http://schemas.microsoft.com/office/powerpoint/2010/main" val="41327349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7F1D3-0401-460D-9FFC-E05FB2479CC8}" type="datetime1">
              <a:rPr lang="en-US" smtClean="0"/>
              <a:t>9/17/2018</a:t>
            </a:fld>
            <a:endParaRPr lang="en-US" dirty="0"/>
          </a:p>
        </p:txBody>
      </p:sp>
      <p:sp>
        <p:nvSpPr>
          <p:cNvPr id="3" name="Footer Placeholder 2"/>
          <p:cNvSpPr>
            <a:spLocks noGrp="1"/>
          </p:cNvSpPr>
          <p:nvPr>
            <p:ph type="ftr" sz="quarter" idx="11"/>
          </p:nvPr>
        </p:nvSpPr>
        <p:spPr/>
        <p:txBody>
          <a:bodyPr/>
          <a:lstStyle/>
          <a:p>
            <a:r>
              <a:rPr lang="en-US" dirty="0"/>
              <a:t>PRIVILEGED AND/OR CONFIDENTIAL: ATTORNEY WORK- PRODUCT/ATTORNEY CLIENT COMMUNICATION</a:t>
            </a:r>
          </a:p>
        </p:txBody>
      </p:sp>
    </p:spTree>
    <p:extLst>
      <p:ext uri="{BB962C8B-B14F-4D97-AF65-F5344CB8AC3E}">
        <p14:creationId xmlns:p14="http://schemas.microsoft.com/office/powerpoint/2010/main" val="29830580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Large Photo White">
    <p:spTree>
      <p:nvGrpSpPr>
        <p:cNvPr id="1" name=""/>
        <p:cNvGrpSpPr/>
        <p:nvPr/>
      </p:nvGrpSpPr>
      <p:grpSpPr>
        <a:xfrm>
          <a:off x="0" y="0"/>
          <a:ext cx="0" cy="0"/>
          <a:chOff x="0" y="0"/>
          <a:chExt cx="0" cy="0"/>
        </a:xfrm>
      </p:grpSpPr>
      <p:sp>
        <p:nvSpPr>
          <p:cNvPr id="4" name="Picture Placeholder 2"/>
          <p:cNvSpPr>
            <a:spLocks noGrp="1" noChangeAspect="1"/>
          </p:cNvSpPr>
          <p:nvPr>
            <p:ph type="pic" idx="13"/>
          </p:nvPr>
        </p:nvSpPr>
        <p:spPr>
          <a:xfrm>
            <a:off x="0" y="1049311"/>
            <a:ext cx="9144000" cy="5811864"/>
          </a:xfrm>
          <a:prstGeom prst="rect">
            <a:avLst/>
          </a:prstGeom>
          <a:solidFill>
            <a:schemeClr val="bg2">
              <a:lumMod val="75000"/>
            </a:schemeClr>
          </a:solidFill>
          <a:ln>
            <a:no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3" name="Title 1"/>
          <p:cNvSpPr>
            <a:spLocks noGrp="1"/>
          </p:cNvSpPr>
          <p:nvPr>
            <p:ph type="title"/>
          </p:nvPr>
        </p:nvSpPr>
        <p:spPr>
          <a:xfrm>
            <a:off x="353442" y="97654"/>
            <a:ext cx="7886700" cy="909454"/>
          </a:xfrm>
        </p:spPr>
        <p:txBody>
          <a:bodyPr/>
          <a:lstStyle/>
          <a:p>
            <a:r>
              <a:rPr lang="en-US"/>
              <a:t>Click to edit Master title style</a:t>
            </a:r>
          </a:p>
        </p:txBody>
      </p:sp>
    </p:spTree>
    <p:extLst>
      <p:ext uri="{BB962C8B-B14F-4D97-AF65-F5344CB8AC3E}">
        <p14:creationId xmlns:p14="http://schemas.microsoft.com/office/powerpoint/2010/main" val="12138892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Full Bleed Photo ">
    <p:spTree>
      <p:nvGrpSpPr>
        <p:cNvPr id="1" name=""/>
        <p:cNvGrpSpPr/>
        <p:nvPr/>
      </p:nvGrpSpPr>
      <p:grpSpPr>
        <a:xfrm>
          <a:off x="0" y="0"/>
          <a:ext cx="0" cy="0"/>
          <a:chOff x="0" y="0"/>
          <a:chExt cx="0" cy="0"/>
        </a:xfrm>
      </p:grpSpPr>
      <p:sp>
        <p:nvSpPr>
          <p:cNvPr id="4" name="Picture Placeholder 2"/>
          <p:cNvSpPr>
            <a:spLocks noGrp="1" noChangeAspect="1"/>
          </p:cNvSpPr>
          <p:nvPr>
            <p:ph type="pic" idx="13"/>
          </p:nvPr>
        </p:nvSpPr>
        <p:spPr>
          <a:xfrm>
            <a:off x="0" y="0"/>
            <a:ext cx="9144000" cy="6861175"/>
          </a:xfrm>
          <a:prstGeom prst="rect">
            <a:avLst/>
          </a:prstGeom>
          <a:solidFill>
            <a:schemeClr val="bg2">
              <a:lumMod val="75000"/>
            </a:schemeClr>
          </a:solidFill>
          <a:ln>
            <a:no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6" name="Title 1"/>
          <p:cNvSpPr>
            <a:spLocks noGrp="1"/>
          </p:cNvSpPr>
          <p:nvPr>
            <p:ph type="title"/>
          </p:nvPr>
        </p:nvSpPr>
        <p:spPr>
          <a:xfrm>
            <a:off x="353442" y="301848"/>
            <a:ext cx="7886700" cy="909454"/>
          </a:xfrm>
        </p:spPr>
        <p:txBody>
          <a:bodyPr/>
          <a:lstStyle/>
          <a:p>
            <a:r>
              <a:rPr lang="en-US"/>
              <a:t>Click to edit Master title style</a:t>
            </a:r>
          </a:p>
        </p:txBody>
      </p:sp>
    </p:spTree>
    <p:extLst>
      <p:ext uri="{BB962C8B-B14F-4D97-AF65-F5344CB8AC3E}">
        <p14:creationId xmlns:p14="http://schemas.microsoft.com/office/powerpoint/2010/main" val="25516011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and Photo ">
    <p:spTree>
      <p:nvGrpSpPr>
        <p:cNvPr id="1" name=""/>
        <p:cNvGrpSpPr/>
        <p:nvPr/>
      </p:nvGrpSpPr>
      <p:grpSpPr>
        <a:xfrm>
          <a:off x="0" y="0"/>
          <a:ext cx="0" cy="0"/>
          <a:chOff x="0" y="0"/>
          <a:chExt cx="0" cy="0"/>
        </a:xfrm>
      </p:grpSpPr>
      <p:sp>
        <p:nvSpPr>
          <p:cNvPr id="7" name="Content Placeholder 2"/>
          <p:cNvSpPr>
            <a:spLocks noGrp="1"/>
          </p:cNvSpPr>
          <p:nvPr>
            <p:ph sz="half" idx="1"/>
          </p:nvPr>
        </p:nvSpPr>
        <p:spPr>
          <a:xfrm>
            <a:off x="628650" y="1541539"/>
            <a:ext cx="3170993" cy="4351338"/>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353442" y="186434"/>
            <a:ext cx="7886700" cy="909454"/>
          </a:xfrm>
        </p:spPr>
        <p:txBody>
          <a:bodyPr/>
          <a:lstStyle/>
          <a:p>
            <a:r>
              <a:rPr lang="en-US"/>
              <a:t>Click to edit Master title style</a:t>
            </a:r>
          </a:p>
        </p:txBody>
      </p:sp>
      <p:sp>
        <p:nvSpPr>
          <p:cNvPr id="2" name="Date Placeholder 1"/>
          <p:cNvSpPr>
            <a:spLocks noGrp="1"/>
          </p:cNvSpPr>
          <p:nvPr>
            <p:ph type="dt" sz="half" idx="14"/>
          </p:nvPr>
        </p:nvSpPr>
        <p:spPr/>
        <p:txBody>
          <a:bodyPr/>
          <a:lstStyle/>
          <a:p>
            <a:fld id="{CC2A2B0C-139A-4070-8C45-4D746A5AAF05}" type="datetime1">
              <a:rPr lang="en-US" smtClean="0"/>
              <a:t>9/17/2018</a:t>
            </a:fld>
            <a:endParaRPr lang="en-US" dirty="0"/>
          </a:p>
        </p:txBody>
      </p:sp>
      <p:sp>
        <p:nvSpPr>
          <p:cNvPr id="3" name="Footer Placeholder 2"/>
          <p:cNvSpPr>
            <a:spLocks noGrp="1"/>
          </p:cNvSpPr>
          <p:nvPr>
            <p:ph type="ftr" sz="quarter" idx="15"/>
          </p:nvPr>
        </p:nvSpPr>
        <p:spPr/>
        <p:txBody>
          <a:bodyPr/>
          <a:lstStyle/>
          <a:p>
            <a:r>
              <a:rPr lang="en-US" dirty="0"/>
              <a:t>PRIVILEGED AND/OR CONFIDENTIAL: ATTORNEY WORK- PRODUCT/ATTORNEY CLIENT COMMUNICATION</a:t>
            </a:r>
          </a:p>
        </p:txBody>
      </p:sp>
    </p:spTree>
    <p:extLst>
      <p:ext uri="{BB962C8B-B14F-4D97-AF65-F5344CB8AC3E}">
        <p14:creationId xmlns:p14="http://schemas.microsoft.com/office/powerpoint/2010/main" val="20718734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ext and 3 Photos">
    <p:spTree>
      <p:nvGrpSpPr>
        <p:cNvPr id="1" name=""/>
        <p:cNvGrpSpPr/>
        <p:nvPr/>
      </p:nvGrpSpPr>
      <p:grpSpPr>
        <a:xfrm>
          <a:off x="0" y="0"/>
          <a:ext cx="0" cy="0"/>
          <a:chOff x="0" y="0"/>
          <a:chExt cx="0" cy="0"/>
        </a:xfrm>
      </p:grpSpPr>
      <p:sp>
        <p:nvSpPr>
          <p:cNvPr id="12" name="Picture Placeholder 2"/>
          <p:cNvSpPr>
            <a:spLocks noGrp="1" noChangeAspect="1"/>
          </p:cNvSpPr>
          <p:nvPr>
            <p:ph type="pic" idx="13"/>
          </p:nvPr>
        </p:nvSpPr>
        <p:spPr>
          <a:xfrm>
            <a:off x="4130859" y="401239"/>
            <a:ext cx="5013142" cy="2786196"/>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13" name="Picture Placeholder 2"/>
          <p:cNvSpPr>
            <a:spLocks noGrp="1" noChangeAspect="1"/>
          </p:cNvSpPr>
          <p:nvPr>
            <p:ph type="pic" idx="14"/>
          </p:nvPr>
        </p:nvSpPr>
        <p:spPr>
          <a:xfrm>
            <a:off x="4130859" y="3190425"/>
            <a:ext cx="2551790" cy="2698753"/>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14" name="Picture Placeholder 2"/>
          <p:cNvSpPr>
            <a:spLocks noGrp="1" noChangeAspect="1"/>
          </p:cNvSpPr>
          <p:nvPr>
            <p:ph type="pic" idx="15"/>
          </p:nvPr>
        </p:nvSpPr>
        <p:spPr>
          <a:xfrm>
            <a:off x="6671269" y="3190425"/>
            <a:ext cx="2472732" cy="2698753"/>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7" name="Content Placeholder 2"/>
          <p:cNvSpPr>
            <a:spLocks noGrp="1"/>
          </p:cNvSpPr>
          <p:nvPr>
            <p:ph sz="half" idx="1"/>
          </p:nvPr>
        </p:nvSpPr>
        <p:spPr>
          <a:xfrm>
            <a:off x="291298" y="1000002"/>
            <a:ext cx="3170993" cy="4351338"/>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3"/>
          <p:cNvSpPr>
            <a:spLocks noGrp="1"/>
          </p:cNvSpPr>
          <p:nvPr>
            <p:ph type="dt" sz="half" idx="2"/>
          </p:nvPr>
        </p:nvSpPr>
        <p:spPr>
          <a:xfrm>
            <a:off x="158128" y="6356351"/>
            <a:ext cx="1280049" cy="365125"/>
          </a:xfrm>
          <a:prstGeom prst="rect">
            <a:avLst/>
          </a:prstGeom>
        </p:spPr>
        <p:txBody>
          <a:bodyPr vert="horz" lIns="91440" tIns="45720" rIns="91440" bIns="45720" rtlCol="0" anchor="ctr"/>
          <a:lstStyle>
            <a:lvl1pPr algn="l">
              <a:defRPr sz="1050">
                <a:solidFill>
                  <a:schemeClr val="tx1"/>
                </a:solidFill>
                <a:latin typeface="Segoe UI Semibold" panose="020B0702040204020203" pitchFamily="34" charset="0"/>
              </a:defRPr>
            </a:lvl1pPr>
          </a:lstStyle>
          <a:p>
            <a:fld id="{B0039BAA-3EF2-48A5-BDFC-91E2D9884285}" type="datetime1">
              <a:rPr lang="en-US" smtClean="0"/>
              <a:t>9/17/2018</a:t>
            </a:fld>
            <a:endParaRPr lang="en-US" dirty="0"/>
          </a:p>
        </p:txBody>
      </p:sp>
      <p:sp>
        <p:nvSpPr>
          <p:cNvPr id="15" name="Footer Placeholder 4"/>
          <p:cNvSpPr>
            <a:spLocks noGrp="1"/>
          </p:cNvSpPr>
          <p:nvPr>
            <p:ph type="ftr" sz="quarter" idx="3"/>
          </p:nvPr>
        </p:nvSpPr>
        <p:spPr>
          <a:xfrm>
            <a:off x="2363121" y="6356351"/>
            <a:ext cx="3086100" cy="365125"/>
          </a:xfrm>
          <a:prstGeom prst="rect">
            <a:avLst/>
          </a:prstGeom>
        </p:spPr>
        <p:txBody>
          <a:bodyPr vert="horz" lIns="91440" tIns="45720" rIns="91440" bIns="45720" rtlCol="0" anchor="ctr"/>
          <a:lstStyle>
            <a:lvl1pPr algn="l">
              <a:defRPr sz="1100">
                <a:solidFill>
                  <a:schemeClr val="tx1">
                    <a:tint val="75000"/>
                  </a:schemeClr>
                </a:solidFill>
                <a:latin typeface="Segoe UI Semibold" panose="020B0702040204020203" pitchFamily="34" charset="0"/>
              </a:defRPr>
            </a:lvl1pPr>
          </a:lstStyle>
          <a:p>
            <a:r>
              <a:rPr lang="en-US" dirty="0"/>
              <a:t>PRIVILEGED AND/OR CONFIDENTIAL: ATTORNEY WORK- PRODUCT/ATTORNEY CLIENT COMMUNICATION</a:t>
            </a:r>
          </a:p>
        </p:txBody>
      </p:sp>
    </p:spTree>
    <p:extLst>
      <p:ext uri="{BB962C8B-B14F-4D97-AF65-F5344CB8AC3E}">
        <p14:creationId xmlns:p14="http://schemas.microsoft.com/office/powerpoint/2010/main" val="4322432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hart ">
    <p:spTree>
      <p:nvGrpSpPr>
        <p:cNvPr id="1" name=""/>
        <p:cNvGrpSpPr/>
        <p:nvPr/>
      </p:nvGrpSpPr>
      <p:grpSpPr>
        <a:xfrm>
          <a:off x="0" y="0"/>
          <a:ext cx="0" cy="0"/>
          <a:chOff x="0" y="0"/>
          <a:chExt cx="0" cy="0"/>
        </a:xfrm>
      </p:grpSpPr>
      <p:sp>
        <p:nvSpPr>
          <p:cNvPr id="7" name="Content Placeholder 2"/>
          <p:cNvSpPr>
            <a:spLocks noGrp="1"/>
          </p:cNvSpPr>
          <p:nvPr>
            <p:ph sz="half" idx="1"/>
          </p:nvPr>
        </p:nvSpPr>
        <p:spPr>
          <a:xfrm>
            <a:off x="202521" y="1621438"/>
            <a:ext cx="3170993" cy="4351338"/>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hart Placeholder 5"/>
          <p:cNvSpPr>
            <a:spLocks noGrp="1"/>
          </p:cNvSpPr>
          <p:nvPr>
            <p:ph type="chart" sz="quarter" idx="13"/>
          </p:nvPr>
        </p:nvSpPr>
        <p:spPr>
          <a:xfrm>
            <a:off x="3701989" y="1683711"/>
            <a:ext cx="5220070" cy="4042386"/>
          </a:xfrm>
          <a:solidFill>
            <a:schemeClr val="bg1">
              <a:lumMod val="75000"/>
            </a:schemeClr>
          </a:solidFill>
        </p:spPr>
        <p:txBody>
          <a:bodyPr/>
          <a:lstStyle>
            <a:lvl1pPr marL="0" indent="0">
              <a:buNone/>
              <a:defRPr/>
            </a:lvl1pPr>
          </a:lstStyle>
          <a:p>
            <a:endParaRPr lang="en-US" dirty="0"/>
          </a:p>
        </p:txBody>
      </p:sp>
      <p:sp>
        <p:nvSpPr>
          <p:cNvPr id="15" name="Title 1"/>
          <p:cNvSpPr>
            <a:spLocks noGrp="1"/>
          </p:cNvSpPr>
          <p:nvPr>
            <p:ph type="title"/>
          </p:nvPr>
        </p:nvSpPr>
        <p:spPr>
          <a:xfrm>
            <a:off x="353442" y="186434"/>
            <a:ext cx="7886700" cy="909454"/>
          </a:xfrm>
        </p:spPr>
        <p:txBody>
          <a:bodyPr/>
          <a:lstStyle/>
          <a:p>
            <a:r>
              <a:rPr lang="en-US"/>
              <a:t>Click to edit Master title style</a:t>
            </a:r>
          </a:p>
        </p:txBody>
      </p:sp>
      <p:sp>
        <p:nvSpPr>
          <p:cNvPr id="16" name="Date Placeholder 3"/>
          <p:cNvSpPr>
            <a:spLocks noGrp="1"/>
          </p:cNvSpPr>
          <p:nvPr>
            <p:ph type="dt" sz="half" idx="2"/>
          </p:nvPr>
        </p:nvSpPr>
        <p:spPr>
          <a:xfrm>
            <a:off x="158128" y="6356351"/>
            <a:ext cx="1280049" cy="365125"/>
          </a:xfrm>
          <a:prstGeom prst="rect">
            <a:avLst/>
          </a:prstGeom>
        </p:spPr>
        <p:txBody>
          <a:bodyPr vert="horz" lIns="91440" tIns="45720" rIns="91440" bIns="45720" rtlCol="0" anchor="ctr"/>
          <a:lstStyle>
            <a:lvl1pPr algn="l">
              <a:defRPr sz="1050">
                <a:solidFill>
                  <a:schemeClr val="tx1"/>
                </a:solidFill>
                <a:latin typeface="Segoe UI Semibold" panose="020B0702040204020203" pitchFamily="34" charset="0"/>
              </a:defRPr>
            </a:lvl1pPr>
          </a:lstStyle>
          <a:p>
            <a:fld id="{7E2D546B-9632-4E3D-8249-CE8327858437}" type="datetime1">
              <a:rPr lang="en-US" smtClean="0"/>
              <a:t>9/17/2018</a:t>
            </a:fld>
            <a:endParaRPr lang="en-US" dirty="0"/>
          </a:p>
        </p:txBody>
      </p:sp>
      <p:sp>
        <p:nvSpPr>
          <p:cNvPr id="17" name="Footer Placeholder 4"/>
          <p:cNvSpPr>
            <a:spLocks noGrp="1"/>
          </p:cNvSpPr>
          <p:nvPr>
            <p:ph type="ftr" sz="quarter" idx="3"/>
          </p:nvPr>
        </p:nvSpPr>
        <p:spPr>
          <a:xfrm>
            <a:off x="2363121" y="6356351"/>
            <a:ext cx="3086100" cy="365125"/>
          </a:xfrm>
          <a:prstGeom prst="rect">
            <a:avLst/>
          </a:prstGeom>
        </p:spPr>
        <p:txBody>
          <a:bodyPr vert="horz" lIns="91440" tIns="45720" rIns="91440" bIns="45720" rtlCol="0" anchor="ctr"/>
          <a:lstStyle>
            <a:lvl1pPr algn="l">
              <a:defRPr sz="1100">
                <a:solidFill>
                  <a:schemeClr val="tx1">
                    <a:tint val="75000"/>
                  </a:schemeClr>
                </a:solidFill>
                <a:latin typeface="Segoe UI Semibold" panose="020B0702040204020203" pitchFamily="34" charset="0"/>
              </a:defRPr>
            </a:lvl1pPr>
          </a:lstStyle>
          <a:p>
            <a:r>
              <a:rPr lang="en-US" dirty="0"/>
              <a:t>PRIVILEGED AND/OR CONFIDENTIAL: ATTORNEY WORK- PRODUCT/ATTORNEY CLIENT COMMUNICATION</a:t>
            </a:r>
          </a:p>
        </p:txBody>
      </p:sp>
    </p:spTree>
    <p:extLst>
      <p:ext uri="{BB962C8B-B14F-4D97-AF65-F5344CB8AC3E}">
        <p14:creationId xmlns:p14="http://schemas.microsoft.com/office/powerpoint/2010/main" val="964516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67C388-A03D-4F1F-933B-46FFE82320AB}" type="datetime1">
              <a:rPr lang="en-US" smtClean="0"/>
              <a:t>9/17/2018</a:t>
            </a:fld>
            <a:endParaRPr lang="en-US" dirty="0"/>
          </a:p>
        </p:txBody>
      </p:sp>
      <p:sp>
        <p:nvSpPr>
          <p:cNvPr id="3" name="Footer Placeholder 2"/>
          <p:cNvSpPr>
            <a:spLocks noGrp="1"/>
          </p:cNvSpPr>
          <p:nvPr>
            <p:ph type="ftr" sz="quarter" idx="11"/>
          </p:nvPr>
        </p:nvSpPr>
        <p:spPr/>
        <p:txBody>
          <a:bodyPr/>
          <a:lstStyle/>
          <a:p>
            <a:r>
              <a:rPr lang="en-US" dirty="0"/>
              <a:t>PRIVILEGED AND/OR CONFIDENTIAL: ATTORNEY WORK- PRODUCT/ATTORNEY CLIENT COMMUNICATION</a:t>
            </a:r>
          </a:p>
        </p:txBody>
      </p:sp>
      <p:sp>
        <p:nvSpPr>
          <p:cNvPr id="4" name="Slide Number Placeholder 3"/>
          <p:cNvSpPr>
            <a:spLocks noGrp="1"/>
          </p:cNvSpPr>
          <p:nvPr>
            <p:ph type="sldNum" sz="quarter" idx="12"/>
          </p:nvPr>
        </p:nvSpPr>
        <p:spPr/>
        <p:txBody>
          <a:bodyPr/>
          <a:lstStyle/>
          <a:p>
            <a:fld id="{5E94BA17-8AE8-4651-9FD9-8589E5D42325}" type="slidenum">
              <a:rPr lang="en-US" smtClean="0"/>
              <a:t>‹#›</a:t>
            </a:fld>
            <a:endParaRPr lang="en-US" dirty="0"/>
          </a:p>
        </p:txBody>
      </p:sp>
    </p:spTree>
    <p:extLst>
      <p:ext uri="{BB962C8B-B14F-4D97-AF65-F5344CB8AC3E}">
        <p14:creationId xmlns:p14="http://schemas.microsoft.com/office/powerpoint/2010/main" val="2983058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Large Photo White">
    <p:spTree>
      <p:nvGrpSpPr>
        <p:cNvPr id="1" name=""/>
        <p:cNvGrpSpPr/>
        <p:nvPr/>
      </p:nvGrpSpPr>
      <p:grpSpPr>
        <a:xfrm>
          <a:off x="0" y="0"/>
          <a:ext cx="0" cy="0"/>
          <a:chOff x="0" y="0"/>
          <a:chExt cx="0" cy="0"/>
        </a:xfrm>
      </p:grpSpPr>
      <p:sp>
        <p:nvSpPr>
          <p:cNvPr id="4" name="Picture Placeholder 2"/>
          <p:cNvSpPr>
            <a:spLocks noGrp="1" noChangeAspect="1"/>
          </p:cNvSpPr>
          <p:nvPr>
            <p:ph type="pic" idx="13"/>
          </p:nvPr>
        </p:nvSpPr>
        <p:spPr>
          <a:xfrm>
            <a:off x="0" y="1049311"/>
            <a:ext cx="9144000" cy="5811864"/>
          </a:xfrm>
          <a:prstGeom prst="rect">
            <a:avLst/>
          </a:prstGeom>
          <a:solidFill>
            <a:schemeClr val="bg2">
              <a:lumMod val="75000"/>
            </a:schemeClr>
          </a:solidFill>
          <a:ln>
            <a:no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3" name="Title 1"/>
          <p:cNvSpPr>
            <a:spLocks noGrp="1"/>
          </p:cNvSpPr>
          <p:nvPr>
            <p:ph type="title"/>
          </p:nvPr>
        </p:nvSpPr>
        <p:spPr>
          <a:xfrm>
            <a:off x="353442" y="97654"/>
            <a:ext cx="7886700" cy="909454"/>
          </a:xfrm>
        </p:spPr>
        <p:txBody>
          <a:bodyPr/>
          <a:lstStyle/>
          <a:p>
            <a:r>
              <a:rPr lang="en-US"/>
              <a:t>Click to edit Master title style</a:t>
            </a:r>
          </a:p>
        </p:txBody>
      </p:sp>
      <p:sp>
        <p:nvSpPr>
          <p:cNvPr id="5" name="Slide Number Placeholder 4"/>
          <p:cNvSpPr>
            <a:spLocks noGrp="1"/>
          </p:cNvSpPr>
          <p:nvPr>
            <p:ph type="sldNum" sz="quarter" idx="12"/>
          </p:nvPr>
        </p:nvSpPr>
        <p:spPr>
          <a:xfrm>
            <a:off x="8478173" y="6374107"/>
            <a:ext cx="516570" cy="365125"/>
          </a:xfrm>
        </p:spPr>
        <p:txBody>
          <a:bodyPr/>
          <a:lstStyle/>
          <a:p>
            <a:fld id="{5E94BA17-8AE8-4651-9FD9-8589E5D42325}" type="slidenum">
              <a:rPr lang="en-US" smtClean="0"/>
              <a:t>‹#›</a:t>
            </a:fld>
            <a:endParaRPr lang="en-US" dirty="0"/>
          </a:p>
        </p:txBody>
      </p:sp>
    </p:spTree>
    <p:extLst>
      <p:ext uri="{BB962C8B-B14F-4D97-AF65-F5344CB8AC3E}">
        <p14:creationId xmlns:p14="http://schemas.microsoft.com/office/powerpoint/2010/main" val="1213889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Full Bleed Photo ">
    <p:spTree>
      <p:nvGrpSpPr>
        <p:cNvPr id="1" name=""/>
        <p:cNvGrpSpPr/>
        <p:nvPr/>
      </p:nvGrpSpPr>
      <p:grpSpPr>
        <a:xfrm>
          <a:off x="0" y="0"/>
          <a:ext cx="0" cy="0"/>
          <a:chOff x="0" y="0"/>
          <a:chExt cx="0" cy="0"/>
        </a:xfrm>
      </p:grpSpPr>
      <p:sp>
        <p:nvSpPr>
          <p:cNvPr id="4" name="Picture Placeholder 2"/>
          <p:cNvSpPr>
            <a:spLocks noGrp="1" noChangeAspect="1"/>
          </p:cNvSpPr>
          <p:nvPr>
            <p:ph type="pic" idx="13"/>
          </p:nvPr>
        </p:nvSpPr>
        <p:spPr>
          <a:xfrm>
            <a:off x="0" y="0"/>
            <a:ext cx="9144000" cy="6861175"/>
          </a:xfrm>
          <a:prstGeom prst="rect">
            <a:avLst/>
          </a:prstGeom>
          <a:solidFill>
            <a:schemeClr val="bg2">
              <a:lumMod val="75000"/>
            </a:schemeClr>
          </a:solidFill>
          <a:ln>
            <a:no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5" name="Slide Number Placeholder 4"/>
          <p:cNvSpPr>
            <a:spLocks noGrp="1"/>
          </p:cNvSpPr>
          <p:nvPr>
            <p:ph type="sldNum" sz="quarter" idx="12"/>
          </p:nvPr>
        </p:nvSpPr>
        <p:spPr>
          <a:xfrm>
            <a:off x="8478173" y="6374107"/>
            <a:ext cx="516570" cy="365125"/>
          </a:xfrm>
        </p:spPr>
        <p:txBody>
          <a:bodyPr/>
          <a:lstStyle/>
          <a:p>
            <a:fld id="{5E94BA17-8AE8-4651-9FD9-8589E5D42325}" type="slidenum">
              <a:rPr lang="en-US" smtClean="0"/>
              <a:t>‹#›</a:t>
            </a:fld>
            <a:endParaRPr lang="en-US" dirty="0"/>
          </a:p>
        </p:txBody>
      </p:sp>
      <p:sp>
        <p:nvSpPr>
          <p:cNvPr id="6" name="Title 1"/>
          <p:cNvSpPr>
            <a:spLocks noGrp="1"/>
          </p:cNvSpPr>
          <p:nvPr>
            <p:ph type="title"/>
          </p:nvPr>
        </p:nvSpPr>
        <p:spPr>
          <a:xfrm>
            <a:off x="353442" y="301848"/>
            <a:ext cx="7886700" cy="909454"/>
          </a:xfrm>
        </p:spPr>
        <p:txBody>
          <a:bodyPr/>
          <a:lstStyle/>
          <a:p>
            <a:r>
              <a:rPr lang="en-US"/>
              <a:t>Click to edit Master title style</a:t>
            </a:r>
          </a:p>
        </p:txBody>
      </p:sp>
    </p:spTree>
    <p:extLst>
      <p:ext uri="{BB962C8B-B14F-4D97-AF65-F5344CB8AC3E}">
        <p14:creationId xmlns:p14="http://schemas.microsoft.com/office/powerpoint/2010/main" val="2551601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 and Photo ">
    <p:spTree>
      <p:nvGrpSpPr>
        <p:cNvPr id="1" name=""/>
        <p:cNvGrpSpPr/>
        <p:nvPr/>
      </p:nvGrpSpPr>
      <p:grpSpPr>
        <a:xfrm>
          <a:off x="0" y="0"/>
          <a:ext cx="0" cy="0"/>
          <a:chOff x="0" y="0"/>
          <a:chExt cx="0" cy="0"/>
        </a:xfrm>
      </p:grpSpPr>
      <p:sp>
        <p:nvSpPr>
          <p:cNvPr id="6" name="Picture Placeholder 2"/>
          <p:cNvSpPr>
            <a:spLocks noGrp="1" noChangeAspect="1"/>
          </p:cNvSpPr>
          <p:nvPr>
            <p:ph type="pic" idx="13"/>
          </p:nvPr>
        </p:nvSpPr>
        <p:spPr>
          <a:xfrm>
            <a:off x="4409375" y="1084825"/>
            <a:ext cx="4752381" cy="5191691"/>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7" name="Content Placeholder 2"/>
          <p:cNvSpPr>
            <a:spLocks noGrp="1"/>
          </p:cNvSpPr>
          <p:nvPr>
            <p:ph sz="half" idx="1"/>
          </p:nvPr>
        </p:nvSpPr>
        <p:spPr>
          <a:xfrm>
            <a:off x="628650" y="1541539"/>
            <a:ext cx="3170993" cy="4351338"/>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353442" y="186434"/>
            <a:ext cx="7886700" cy="909454"/>
          </a:xfrm>
        </p:spPr>
        <p:txBody>
          <a:bodyPr/>
          <a:lstStyle/>
          <a:p>
            <a:r>
              <a:rPr lang="en-US"/>
              <a:t>Click to edit Master title style</a:t>
            </a:r>
          </a:p>
        </p:txBody>
      </p:sp>
      <p:sp>
        <p:nvSpPr>
          <p:cNvPr id="2" name="Date Placeholder 1"/>
          <p:cNvSpPr>
            <a:spLocks noGrp="1"/>
          </p:cNvSpPr>
          <p:nvPr>
            <p:ph type="dt" sz="half" idx="14"/>
          </p:nvPr>
        </p:nvSpPr>
        <p:spPr/>
        <p:txBody>
          <a:bodyPr/>
          <a:lstStyle/>
          <a:p>
            <a:fld id="{ADDCCE23-DCAF-4BE6-BD7C-5F5477B6FE5C}" type="datetime1">
              <a:rPr lang="en-US" smtClean="0"/>
              <a:t>9/17/2018</a:t>
            </a:fld>
            <a:endParaRPr lang="en-US" dirty="0"/>
          </a:p>
        </p:txBody>
      </p:sp>
      <p:sp>
        <p:nvSpPr>
          <p:cNvPr id="3" name="Footer Placeholder 2"/>
          <p:cNvSpPr>
            <a:spLocks noGrp="1"/>
          </p:cNvSpPr>
          <p:nvPr>
            <p:ph type="ftr" sz="quarter" idx="15"/>
          </p:nvPr>
        </p:nvSpPr>
        <p:spPr/>
        <p:txBody>
          <a:bodyPr/>
          <a:lstStyle/>
          <a:p>
            <a:r>
              <a:rPr lang="en-US" dirty="0"/>
              <a:t>PRIVILEGED AND/OR CONFIDENTIAL: ATTORNEY WORK- PRODUCT/ATTORNEY CLIENT COMMUNICATION</a:t>
            </a:r>
          </a:p>
        </p:txBody>
      </p:sp>
      <p:sp>
        <p:nvSpPr>
          <p:cNvPr id="4" name="Slide Number Placeholder 3"/>
          <p:cNvSpPr>
            <a:spLocks noGrp="1"/>
          </p:cNvSpPr>
          <p:nvPr>
            <p:ph type="sldNum" sz="quarter" idx="16"/>
          </p:nvPr>
        </p:nvSpPr>
        <p:spPr/>
        <p:txBody>
          <a:bodyPr/>
          <a:lstStyle/>
          <a:p>
            <a:fld id="{5E94BA17-8AE8-4651-9FD9-8589E5D42325}" type="slidenum">
              <a:rPr lang="en-US" smtClean="0"/>
              <a:pPr/>
              <a:t>‹#›</a:t>
            </a:fld>
            <a:endParaRPr lang="en-US" dirty="0"/>
          </a:p>
        </p:txBody>
      </p:sp>
    </p:spTree>
    <p:extLst>
      <p:ext uri="{BB962C8B-B14F-4D97-AF65-F5344CB8AC3E}">
        <p14:creationId xmlns:p14="http://schemas.microsoft.com/office/powerpoint/2010/main" val="2071873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1.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58128" y="6356351"/>
            <a:ext cx="1280049" cy="365125"/>
          </a:xfrm>
          <a:prstGeom prst="rect">
            <a:avLst/>
          </a:prstGeom>
        </p:spPr>
        <p:txBody>
          <a:bodyPr vert="horz" lIns="91440" tIns="45720" rIns="91440" bIns="45720" rtlCol="0" anchor="ctr"/>
          <a:lstStyle>
            <a:lvl1pPr algn="l">
              <a:defRPr sz="1000">
                <a:solidFill>
                  <a:schemeClr val="tx1"/>
                </a:solidFill>
                <a:latin typeface="Segoe UI Semibold" panose="020B0702040204020203" pitchFamily="34" charset="0"/>
              </a:defRPr>
            </a:lvl1pPr>
          </a:lstStyle>
          <a:p>
            <a:fld id="{6A1FBF21-7B86-48D3-8127-74532A897681}" type="datetime1">
              <a:rPr lang="en-US" smtClean="0"/>
              <a:t>9/17/2018</a:t>
            </a:fld>
            <a:endParaRPr lang="en-US" dirty="0"/>
          </a:p>
        </p:txBody>
      </p:sp>
      <p:sp>
        <p:nvSpPr>
          <p:cNvPr id="5" name="Footer Placeholder 4"/>
          <p:cNvSpPr>
            <a:spLocks noGrp="1"/>
          </p:cNvSpPr>
          <p:nvPr>
            <p:ph type="ftr" sz="quarter" idx="3"/>
          </p:nvPr>
        </p:nvSpPr>
        <p:spPr>
          <a:xfrm>
            <a:off x="2363121" y="6356351"/>
            <a:ext cx="3086100" cy="365125"/>
          </a:xfrm>
          <a:prstGeom prst="rect">
            <a:avLst/>
          </a:prstGeom>
        </p:spPr>
        <p:txBody>
          <a:bodyPr vert="horz" lIns="91440" tIns="45720" rIns="91440" bIns="45720" rtlCol="0" anchor="ctr"/>
          <a:lstStyle>
            <a:lvl1pPr algn="l">
              <a:defRPr sz="1000">
                <a:solidFill>
                  <a:schemeClr val="tx1">
                    <a:tint val="75000"/>
                  </a:schemeClr>
                </a:solidFill>
                <a:latin typeface="Segoe UI Semibold" panose="020B0702040204020203" pitchFamily="34" charset="0"/>
              </a:defRPr>
            </a:lvl1pPr>
          </a:lstStyle>
          <a:p>
            <a:r>
              <a:rPr lang="en-US" dirty="0"/>
              <a:t>PRIVILEGED AND/OR CONFIDENTIAL: ATTORNEY WORK- PRODUCT/ATTORNEY CLIENT COMMUNICATION</a:t>
            </a:r>
          </a:p>
        </p:txBody>
      </p:sp>
      <p:sp>
        <p:nvSpPr>
          <p:cNvPr id="6" name="Slide Number Placeholder 5"/>
          <p:cNvSpPr>
            <a:spLocks noGrp="1"/>
          </p:cNvSpPr>
          <p:nvPr>
            <p:ph type="sldNum" sz="quarter" idx="4"/>
          </p:nvPr>
        </p:nvSpPr>
        <p:spPr>
          <a:xfrm>
            <a:off x="8478173" y="6374107"/>
            <a:ext cx="516570" cy="365125"/>
          </a:xfrm>
          <a:prstGeom prst="rect">
            <a:avLst/>
          </a:prstGeom>
        </p:spPr>
        <p:txBody>
          <a:bodyPr vert="horz" lIns="91440" tIns="45720" rIns="91440" bIns="45720" rtlCol="0" anchor="ctr"/>
          <a:lstStyle>
            <a:lvl1pPr algn="r">
              <a:defRPr sz="1200" b="1" i="0">
                <a:solidFill>
                  <a:schemeClr val="bg1">
                    <a:lumMod val="50000"/>
                  </a:schemeClr>
                </a:solidFill>
                <a:latin typeface="Open Sans"/>
                <a:ea typeface="Segoe UI" panose="020B0502040204020203" pitchFamily="34" charset="0"/>
                <a:cs typeface="Open Sans"/>
              </a:defRPr>
            </a:lvl1pPr>
          </a:lstStyle>
          <a:p>
            <a:fld id="{5E94BA17-8AE8-4651-9FD9-8589E5D42325}" type="slidenum">
              <a:rPr lang="en-US" smtClean="0"/>
              <a:pPr/>
              <a:t>‹#›</a:t>
            </a:fld>
            <a:endParaRPr lang="en-US" dirty="0"/>
          </a:p>
        </p:txBody>
      </p:sp>
      <p:cxnSp>
        <p:nvCxnSpPr>
          <p:cNvPr id="9" name="Straight Connector 8"/>
          <p:cNvCxnSpPr/>
          <p:nvPr/>
        </p:nvCxnSpPr>
        <p:spPr>
          <a:xfrm>
            <a:off x="8542214" y="6383045"/>
            <a:ext cx="0" cy="325158"/>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0" y="6795855"/>
            <a:ext cx="9144000" cy="71021"/>
          </a:xfrm>
          <a:prstGeom prst="rect">
            <a:avLst/>
          </a:prstGeom>
          <a:solidFill>
            <a:srgbClr val="FED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620027" y="6483248"/>
            <a:ext cx="1733702" cy="153635"/>
          </a:xfrm>
          <a:prstGeom prst="rect">
            <a:avLst/>
          </a:prstGeom>
        </p:spPr>
      </p:pic>
    </p:spTree>
    <p:extLst>
      <p:ext uri="{BB962C8B-B14F-4D97-AF65-F5344CB8AC3E}">
        <p14:creationId xmlns:p14="http://schemas.microsoft.com/office/powerpoint/2010/main" val="4175749647"/>
      </p:ext>
    </p:extLst>
  </p:cSld>
  <p:clrMap bg1="lt1" tx1="dk1" bg2="lt2" tx2="dk2" accent1="accent1" accent2="accent2" accent3="accent3" accent4="accent4" accent5="accent5" accent6="accent6" hlink="hlink" folHlink="folHlink"/>
  <p:sldLayoutIdLst>
    <p:sldLayoutId id="2147483673" r:id="rId1"/>
    <p:sldLayoutId id="2147483679" r:id="rId2"/>
    <p:sldLayoutId id="2147483681" r:id="rId3"/>
    <p:sldLayoutId id="2147483683" r:id="rId4"/>
    <p:sldLayoutId id="2147483686" r:id="rId5"/>
    <p:sldLayoutId id="2147483689" r:id="rId6"/>
    <p:sldLayoutId id="2147483692" r:id="rId7"/>
    <p:sldLayoutId id="2147483695" r:id="rId8"/>
    <p:sldLayoutId id="2147483696" r:id="rId9"/>
    <p:sldLayoutId id="2147483699" r:id="rId10"/>
    <p:sldLayoutId id="2147483702" r:id="rId11"/>
    <p:sldLayoutId id="2147483703" r:id="rId12"/>
  </p:sldLayoutIdLst>
  <p:hf sldNum="0" hdr="0" ftr="0" dt="0"/>
  <p:txStyles>
    <p:titleStyle>
      <a:lvl1pPr algn="l" defTabSz="914400" rtl="0" eaLnBrk="1" latinLnBrk="0" hangingPunct="1">
        <a:lnSpc>
          <a:spcPct val="90000"/>
        </a:lnSpc>
        <a:spcBef>
          <a:spcPct val="0"/>
        </a:spcBef>
        <a:buNone/>
        <a:defRPr sz="2800" kern="1200">
          <a:solidFill>
            <a:schemeClr val="tx1"/>
          </a:solidFill>
          <a:latin typeface="Segoe UI Light" panose="020B05020402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58128" y="6356351"/>
            <a:ext cx="1280049" cy="365125"/>
          </a:xfrm>
          <a:prstGeom prst="rect">
            <a:avLst/>
          </a:prstGeom>
        </p:spPr>
        <p:txBody>
          <a:bodyPr vert="horz" lIns="91440" tIns="45720" rIns="91440" bIns="45720" rtlCol="0" anchor="ctr"/>
          <a:lstStyle>
            <a:lvl1pPr algn="l">
              <a:defRPr sz="1000">
                <a:solidFill>
                  <a:schemeClr val="tx1"/>
                </a:solidFill>
                <a:latin typeface="Segoe UI Semibold" panose="020B0702040204020203" pitchFamily="34" charset="0"/>
              </a:defRPr>
            </a:lvl1pPr>
          </a:lstStyle>
          <a:p>
            <a:fld id="{3C9263A4-F196-4CAB-A269-4D438DCFDDF0}" type="datetime1">
              <a:rPr lang="en-US" smtClean="0"/>
              <a:t>9/17/2018</a:t>
            </a:fld>
            <a:endParaRPr lang="en-US" dirty="0"/>
          </a:p>
        </p:txBody>
      </p:sp>
      <p:sp>
        <p:nvSpPr>
          <p:cNvPr id="5" name="Footer Placeholder 4"/>
          <p:cNvSpPr>
            <a:spLocks noGrp="1"/>
          </p:cNvSpPr>
          <p:nvPr>
            <p:ph type="ftr" sz="quarter" idx="3"/>
          </p:nvPr>
        </p:nvSpPr>
        <p:spPr>
          <a:xfrm>
            <a:off x="2363121" y="6356351"/>
            <a:ext cx="3086100" cy="365125"/>
          </a:xfrm>
          <a:prstGeom prst="rect">
            <a:avLst/>
          </a:prstGeom>
        </p:spPr>
        <p:txBody>
          <a:bodyPr vert="horz" lIns="91440" tIns="45720" rIns="91440" bIns="45720" rtlCol="0" anchor="ctr"/>
          <a:lstStyle>
            <a:lvl1pPr algn="l">
              <a:defRPr sz="1000">
                <a:solidFill>
                  <a:schemeClr val="tx1">
                    <a:tint val="75000"/>
                  </a:schemeClr>
                </a:solidFill>
                <a:latin typeface="Segoe UI Semibold" panose="020B0702040204020203" pitchFamily="34" charset="0"/>
              </a:defRPr>
            </a:lvl1pPr>
          </a:lstStyle>
          <a:p>
            <a:r>
              <a:rPr lang="en-US" dirty="0"/>
              <a:t>PRIVILEGED AND/OR CONFIDENTIAL: ATTORNEY WORK- PRODUCT/ATTORNEY CLIENT COMMUNICATION</a:t>
            </a:r>
          </a:p>
        </p:txBody>
      </p:sp>
      <p:sp>
        <p:nvSpPr>
          <p:cNvPr id="6" name="Slide Number Placeholder 5"/>
          <p:cNvSpPr>
            <a:spLocks noGrp="1"/>
          </p:cNvSpPr>
          <p:nvPr>
            <p:ph type="sldNum" sz="quarter" idx="4"/>
          </p:nvPr>
        </p:nvSpPr>
        <p:spPr>
          <a:xfrm>
            <a:off x="8478173" y="6374107"/>
            <a:ext cx="516570" cy="365125"/>
          </a:xfrm>
          <a:prstGeom prst="rect">
            <a:avLst/>
          </a:prstGeom>
        </p:spPr>
        <p:txBody>
          <a:bodyPr vert="horz" lIns="91440" tIns="45720" rIns="91440" bIns="45720" rtlCol="0" anchor="ctr"/>
          <a:lstStyle>
            <a:lvl1pPr algn="r">
              <a:defRPr sz="1200" b="1" i="0">
                <a:solidFill>
                  <a:schemeClr val="bg1">
                    <a:lumMod val="50000"/>
                  </a:schemeClr>
                </a:solidFill>
                <a:latin typeface="Open Sans"/>
                <a:ea typeface="Segoe UI" panose="020B0502040204020203" pitchFamily="34" charset="0"/>
                <a:cs typeface="Open Sans"/>
              </a:defRPr>
            </a:lvl1pPr>
          </a:lstStyle>
          <a:p>
            <a:fld id="{5E94BA17-8AE8-4651-9FD9-8589E5D42325}" type="slidenum">
              <a:rPr lang="en-US" smtClean="0"/>
              <a:pPr/>
              <a:t>‹#›</a:t>
            </a:fld>
            <a:endParaRPr lang="en-US" dirty="0"/>
          </a:p>
        </p:txBody>
      </p:sp>
      <p:cxnSp>
        <p:nvCxnSpPr>
          <p:cNvPr id="9" name="Straight Connector 8"/>
          <p:cNvCxnSpPr/>
          <p:nvPr/>
        </p:nvCxnSpPr>
        <p:spPr>
          <a:xfrm>
            <a:off x="8542214" y="6383045"/>
            <a:ext cx="0" cy="325158"/>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0" y="6795855"/>
            <a:ext cx="9144000" cy="71021"/>
          </a:xfrm>
          <a:prstGeom prst="rect">
            <a:avLst/>
          </a:prstGeom>
          <a:solidFill>
            <a:srgbClr val="FED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620027" y="6483248"/>
            <a:ext cx="1733702" cy="153635"/>
          </a:xfrm>
          <a:prstGeom prst="rect">
            <a:avLst/>
          </a:prstGeom>
        </p:spPr>
      </p:pic>
    </p:spTree>
    <p:extLst>
      <p:ext uri="{BB962C8B-B14F-4D97-AF65-F5344CB8AC3E}">
        <p14:creationId xmlns:p14="http://schemas.microsoft.com/office/powerpoint/2010/main" val="417574964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hf sldNum="0" hdr="0" ftr="0" dt="0"/>
  <p:txStyles>
    <p:titleStyle>
      <a:lvl1pPr algn="l" defTabSz="914400" rtl="0" eaLnBrk="1" latinLnBrk="0" hangingPunct="1">
        <a:lnSpc>
          <a:spcPct val="90000"/>
        </a:lnSpc>
        <a:spcBef>
          <a:spcPct val="0"/>
        </a:spcBef>
        <a:buNone/>
        <a:defRPr sz="2800" kern="1200">
          <a:solidFill>
            <a:schemeClr val="tx1"/>
          </a:solidFill>
          <a:latin typeface="Segoe UI Light" panose="020B05020402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58128" y="6356351"/>
            <a:ext cx="1280049" cy="365125"/>
          </a:xfrm>
          <a:prstGeom prst="rect">
            <a:avLst/>
          </a:prstGeom>
        </p:spPr>
        <p:txBody>
          <a:bodyPr vert="horz" lIns="91440" tIns="45720" rIns="91440" bIns="45720" rtlCol="0" anchor="ctr"/>
          <a:lstStyle>
            <a:lvl1pPr algn="l">
              <a:defRPr sz="1000">
                <a:solidFill>
                  <a:schemeClr val="tx1"/>
                </a:solidFill>
                <a:latin typeface="Segoe UI Semibold" panose="020B0702040204020203" pitchFamily="34" charset="0"/>
              </a:defRPr>
            </a:lvl1pPr>
          </a:lstStyle>
          <a:p>
            <a:fld id="{A3F3E486-B217-4F5A-82D5-804DB0E7FC58}" type="datetime1">
              <a:rPr lang="en-US" smtClean="0"/>
              <a:t>9/17/2018</a:t>
            </a:fld>
            <a:endParaRPr lang="en-US" dirty="0"/>
          </a:p>
        </p:txBody>
      </p:sp>
      <p:sp>
        <p:nvSpPr>
          <p:cNvPr id="5" name="Footer Placeholder 4"/>
          <p:cNvSpPr>
            <a:spLocks noGrp="1"/>
          </p:cNvSpPr>
          <p:nvPr>
            <p:ph type="ftr" sz="quarter" idx="3"/>
          </p:nvPr>
        </p:nvSpPr>
        <p:spPr>
          <a:xfrm>
            <a:off x="2363121" y="6356351"/>
            <a:ext cx="3086100" cy="365125"/>
          </a:xfrm>
          <a:prstGeom prst="rect">
            <a:avLst/>
          </a:prstGeom>
        </p:spPr>
        <p:txBody>
          <a:bodyPr vert="horz" lIns="91440" tIns="45720" rIns="91440" bIns="45720" rtlCol="0" anchor="ctr"/>
          <a:lstStyle>
            <a:lvl1pPr algn="l">
              <a:defRPr sz="1000">
                <a:solidFill>
                  <a:schemeClr val="tx1">
                    <a:tint val="75000"/>
                  </a:schemeClr>
                </a:solidFill>
                <a:latin typeface="Segoe UI Semibold" panose="020B0702040204020203" pitchFamily="34" charset="0"/>
              </a:defRPr>
            </a:lvl1pPr>
          </a:lstStyle>
          <a:p>
            <a:r>
              <a:rPr lang="en-US" dirty="0"/>
              <a:t>PRIVILEGED AND/OR CONFIDENTIAL: ATTORNEY WORK- PRODUCT/ATTORNEY CLIENT COMMUNICATION</a:t>
            </a:r>
          </a:p>
        </p:txBody>
      </p:sp>
      <p:sp>
        <p:nvSpPr>
          <p:cNvPr id="6" name="Slide Number Placeholder 5"/>
          <p:cNvSpPr>
            <a:spLocks noGrp="1"/>
          </p:cNvSpPr>
          <p:nvPr>
            <p:ph type="sldNum" sz="quarter" idx="4"/>
          </p:nvPr>
        </p:nvSpPr>
        <p:spPr>
          <a:xfrm>
            <a:off x="8478173" y="6374107"/>
            <a:ext cx="516570" cy="365125"/>
          </a:xfrm>
          <a:prstGeom prst="rect">
            <a:avLst/>
          </a:prstGeom>
        </p:spPr>
        <p:txBody>
          <a:bodyPr vert="horz" lIns="91440" tIns="45720" rIns="91440" bIns="45720" rtlCol="0" anchor="ctr"/>
          <a:lstStyle>
            <a:lvl1pPr algn="r">
              <a:defRPr sz="1200" b="1" i="0">
                <a:solidFill>
                  <a:schemeClr val="bg1">
                    <a:lumMod val="50000"/>
                  </a:schemeClr>
                </a:solidFill>
                <a:latin typeface="Open Sans"/>
                <a:ea typeface="Segoe UI" panose="020B0502040204020203" pitchFamily="34" charset="0"/>
                <a:cs typeface="Open Sans"/>
              </a:defRPr>
            </a:lvl1pPr>
          </a:lstStyle>
          <a:p>
            <a:fld id="{5E94BA17-8AE8-4651-9FD9-8589E5D42325}" type="slidenum">
              <a:rPr lang="en-US" smtClean="0"/>
              <a:pPr/>
              <a:t>‹#›</a:t>
            </a:fld>
            <a:endParaRPr lang="en-US" dirty="0"/>
          </a:p>
        </p:txBody>
      </p:sp>
      <p:cxnSp>
        <p:nvCxnSpPr>
          <p:cNvPr id="9" name="Straight Connector 8"/>
          <p:cNvCxnSpPr/>
          <p:nvPr/>
        </p:nvCxnSpPr>
        <p:spPr>
          <a:xfrm>
            <a:off x="8542214" y="6383045"/>
            <a:ext cx="0" cy="325158"/>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0" y="6795855"/>
            <a:ext cx="9144000" cy="71021"/>
          </a:xfrm>
          <a:prstGeom prst="rect">
            <a:avLst/>
          </a:prstGeom>
          <a:solidFill>
            <a:srgbClr val="FED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620027" y="6483248"/>
            <a:ext cx="1733702" cy="153635"/>
          </a:xfrm>
          <a:prstGeom prst="rect">
            <a:avLst/>
          </a:prstGeom>
        </p:spPr>
      </p:pic>
    </p:spTree>
    <p:extLst>
      <p:ext uri="{BB962C8B-B14F-4D97-AF65-F5344CB8AC3E}">
        <p14:creationId xmlns:p14="http://schemas.microsoft.com/office/powerpoint/2010/main" val="417574964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hf sldNum="0" hdr="0" ftr="0" dt="0"/>
  <p:txStyles>
    <p:titleStyle>
      <a:lvl1pPr algn="l" defTabSz="914400" rtl="0" eaLnBrk="1" latinLnBrk="0" hangingPunct="1">
        <a:lnSpc>
          <a:spcPct val="90000"/>
        </a:lnSpc>
        <a:spcBef>
          <a:spcPct val="0"/>
        </a:spcBef>
        <a:buNone/>
        <a:defRPr sz="2800" kern="1200">
          <a:solidFill>
            <a:schemeClr val="tx1"/>
          </a:solidFill>
          <a:latin typeface="Segoe UI Light" panose="020B05020402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58128" y="6356351"/>
            <a:ext cx="1280049" cy="365125"/>
          </a:xfrm>
          <a:prstGeom prst="rect">
            <a:avLst/>
          </a:prstGeom>
        </p:spPr>
        <p:txBody>
          <a:bodyPr vert="horz" lIns="91440" tIns="45720" rIns="91440" bIns="45720" rtlCol="0" anchor="ctr"/>
          <a:lstStyle>
            <a:lvl1pPr algn="l">
              <a:defRPr sz="1000">
                <a:solidFill>
                  <a:schemeClr val="tx1"/>
                </a:solidFill>
                <a:latin typeface="Segoe UI Semibold" panose="020B0702040204020203" pitchFamily="34" charset="0"/>
              </a:defRPr>
            </a:lvl1pPr>
          </a:lstStyle>
          <a:p>
            <a:fld id="{CEB17ACA-5932-49CD-B7A0-C6ED6E89DABD}" type="datetime1">
              <a:rPr lang="en-US" smtClean="0"/>
              <a:t>9/17/2018</a:t>
            </a:fld>
            <a:endParaRPr lang="en-US" dirty="0"/>
          </a:p>
        </p:txBody>
      </p:sp>
      <p:sp>
        <p:nvSpPr>
          <p:cNvPr id="5" name="Footer Placeholder 4"/>
          <p:cNvSpPr>
            <a:spLocks noGrp="1"/>
          </p:cNvSpPr>
          <p:nvPr>
            <p:ph type="ftr" sz="quarter" idx="3"/>
          </p:nvPr>
        </p:nvSpPr>
        <p:spPr>
          <a:xfrm>
            <a:off x="2363121" y="6356351"/>
            <a:ext cx="3086100" cy="365125"/>
          </a:xfrm>
          <a:prstGeom prst="rect">
            <a:avLst/>
          </a:prstGeom>
        </p:spPr>
        <p:txBody>
          <a:bodyPr vert="horz" lIns="91440" tIns="45720" rIns="91440" bIns="45720" rtlCol="0" anchor="ctr"/>
          <a:lstStyle>
            <a:lvl1pPr algn="l">
              <a:defRPr sz="1000">
                <a:solidFill>
                  <a:schemeClr val="tx1">
                    <a:tint val="75000"/>
                  </a:schemeClr>
                </a:solidFill>
                <a:latin typeface="Segoe UI Semibold" panose="020B0702040204020203" pitchFamily="34" charset="0"/>
              </a:defRPr>
            </a:lvl1pPr>
          </a:lstStyle>
          <a:p>
            <a:r>
              <a:rPr lang="en-US" dirty="0"/>
              <a:t>PRIVILEGED AND/OR CONFIDENTIAL: ATTORNEY WORK- PRODUCT/ATTORNEY CLIENT COMMUNICATION</a:t>
            </a:r>
          </a:p>
        </p:txBody>
      </p:sp>
      <p:sp>
        <p:nvSpPr>
          <p:cNvPr id="6" name="Slide Number Placeholder 5"/>
          <p:cNvSpPr>
            <a:spLocks noGrp="1"/>
          </p:cNvSpPr>
          <p:nvPr>
            <p:ph type="sldNum" sz="quarter" idx="4"/>
          </p:nvPr>
        </p:nvSpPr>
        <p:spPr>
          <a:xfrm>
            <a:off x="8478173" y="6374107"/>
            <a:ext cx="516570" cy="365125"/>
          </a:xfrm>
          <a:prstGeom prst="rect">
            <a:avLst/>
          </a:prstGeom>
        </p:spPr>
        <p:txBody>
          <a:bodyPr vert="horz" lIns="91440" tIns="45720" rIns="91440" bIns="45720" rtlCol="0" anchor="ctr"/>
          <a:lstStyle>
            <a:lvl1pPr algn="r">
              <a:defRPr sz="1200" b="1" i="0">
                <a:solidFill>
                  <a:schemeClr val="bg1">
                    <a:lumMod val="50000"/>
                  </a:schemeClr>
                </a:solidFill>
                <a:latin typeface="Open Sans"/>
                <a:ea typeface="Segoe UI" panose="020B0502040204020203" pitchFamily="34" charset="0"/>
                <a:cs typeface="Open Sans"/>
              </a:defRPr>
            </a:lvl1pPr>
          </a:lstStyle>
          <a:p>
            <a:fld id="{5E94BA17-8AE8-4651-9FD9-8589E5D42325}" type="slidenum">
              <a:rPr lang="en-US" smtClean="0"/>
              <a:pPr/>
              <a:t>‹#›</a:t>
            </a:fld>
            <a:endParaRPr lang="en-US" dirty="0"/>
          </a:p>
        </p:txBody>
      </p:sp>
      <p:cxnSp>
        <p:nvCxnSpPr>
          <p:cNvPr id="9" name="Straight Connector 8"/>
          <p:cNvCxnSpPr/>
          <p:nvPr/>
        </p:nvCxnSpPr>
        <p:spPr>
          <a:xfrm>
            <a:off x="8542214" y="6383045"/>
            <a:ext cx="0" cy="325158"/>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0" y="6795855"/>
            <a:ext cx="9144000" cy="71021"/>
          </a:xfrm>
          <a:prstGeom prst="rect">
            <a:avLst/>
          </a:prstGeom>
          <a:solidFill>
            <a:srgbClr val="FED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620027" y="6483248"/>
            <a:ext cx="1733702" cy="153635"/>
          </a:xfrm>
          <a:prstGeom prst="rect">
            <a:avLst/>
          </a:prstGeom>
        </p:spPr>
      </p:pic>
    </p:spTree>
    <p:extLst>
      <p:ext uri="{BB962C8B-B14F-4D97-AF65-F5344CB8AC3E}">
        <p14:creationId xmlns:p14="http://schemas.microsoft.com/office/powerpoint/2010/main" val="417574964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hf sldNum="0" hdr="0" ftr="0" dt="0"/>
  <p:txStyles>
    <p:titleStyle>
      <a:lvl1pPr algn="l" defTabSz="914400" rtl="0" eaLnBrk="1" latinLnBrk="0" hangingPunct="1">
        <a:lnSpc>
          <a:spcPct val="90000"/>
        </a:lnSpc>
        <a:spcBef>
          <a:spcPct val="0"/>
        </a:spcBef>
        <a:buNone/>
        <a:defRPr sz="2800" kern="1200">
          <a:solidFill>
            <a:schemeClr val="tx1"/>
          </a:solidFill>
          <a:latin typeface="Segoe UI Light" panose="020B05020402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58128" y="6356351"/>
            <a:ext cx="1280049" cy="365125"/>
          </a:xfrm>
          <a:prstGeom prst="rect">
            <a:avLst/>
          </a:prstGeom>
        </p:spPr>
        <p:txBody>
          <a:bodyPr vert="horz" lIns="91440" tIns="45720" rIns="91440" bIns="45720" rtlCol="0" anchor="ctr"/>
          <a:lstStyle>
            <a:lvl1pPr algn="l">
              <a:defRPr sz="1000">
                <a:solidFill>
                  <a:schemeClr val="tx1"/>
                </a:solidFill>
                <a:latin typeface="Segoe UI Semibold" panose="020B0702040204020203" pitchFamily="34" charset="0"/>
              </a:defRPr>
            </a:lvl1pPr>
          </a:lstStyle>
          <a:p>
            <a:fld id="{4F1A4A1D-2EA9-4CE3-9C4F-F2D4913B6E18}" type="datetime1">
              <a:rPr lang="en-US" smtClean="0"/>
              <a:t>9/17/2018</a:t>
            </a:fld>
            <a:endParaRPr lang="en-US" dirty="0"/>
          </a:p>
        </p:txBody>
      </p:sp>
      <p:sp>
        <p:nvSpPr>
          <p:cNvPr id="5" name="Footer Placeholder 4"/>
          <p:cNvSpPr>
            <a:spLocks noGrp="1"/>
          </p:cNvSpPr>
          <p:nvPr>
            <p:ph type="ftr" sz="quarter" idx="3"/>
          </p:nvPr>
        </p:nvSpPr>
        <p:spPr>
          <a:xfrm>
            <a:off x="2363121" y="6356351"/>
            <a:ext cx="3086100" cy="365125"/>
          </a:xfrm>
          <a:prstGeom prst="rect">
            <a:avLst/>
          </a:prstGeom>
        </p:spPr>
        <p:txBody>
          <a:bodyPr vert="horz" lIns="91440" tIns="45720" rIns="91440" bIns="45720" rtlCol="0" anchor="ctr"/>
          <a:lstStyle>
            <a:lvl1pPr algn="l">
              <a:defRPr sz="1000">
                <a:solidFill>
                  <a:schemeClr val="tx1">
                    <a:tint val="75000"/>
                  </a:schemeClr>
                </a:solidFill>
                <a:latin typeface="Segoe UI Semibold" panose="020B0702040204020203" pitchFamily="34" charset="0"/>
              </a:defRPr>
            </a:lvl1pPr>
          </a:lstStyle>
          <a:p>
            <a:r>
              <a:rPr lang="en-US" dirty="0"/>
              <a:t>PRIVILEGED AND/OR CONFIDENTIAL: ATTORNEY WORK- PRODUCT/ATTORNEY CLIENT COMMUNICATION</a:t>
            </a:r>
          </a:p>
        </p:txBody>
      </p:sp>
      <p:sp>
        <p:nvSpPr>
          <p:cNvPr id="6" name="Slide Number Placeholder 5"/>
          <p:cNvSpPr>
            <a:spLocks noGrp="1"/>
          </p:cNvSpPr>
          <p:nvPr>
            <p:ph type="sldNum" sz="quarter" idx="4"/>
          </p:nvPr>
        </p:nvSpPr>
        <p:spPr>
          <a:xfrm>
            <a:off x="8478173" y="6374107"/>
            <a:ext cx="516570" cy="365125"/>
          </a:xfrm>
          <a:prstGeom prst="rect">
            <a:avLst/>
          </a:prstGeom>
        </p:spPr>
        <p:txBody>
          <a:bodyPr vert="horz" lIns="91440" tIns="45720" rIns="91440" bIns="45720" rtlCol="0" anchor="ctr"/>
          <a:lstStyle>
            <a:lvl1pPr algn="r">
              <a:defRPr sz="1200" b="1" i="0">
                <a:solidFill>
                  <a:schemeClr val="bg1">
                    <a:lumMod val="50000"/>
                  </a:schemeClr>
                </a:solidFill>
                <a:latin typeface="Open Sans"/>
                <a:ea typeface="Segoe UI" panose="020B0502040204020203" pitchFamily="34" charset="0"/>
                <a:cs typeface="Open Sans"/>
              </a:defRPr>
            </a:lvl1pPr>
          </a:lstStyle>
          <a:p>
            <a:fld id="{5E94BA17-8AE8-4651-9FD9-8589E5D42325}" type="slidenum">
              <a:rPr lang="en-US" smtClean="0"/>
              <a:pPr/>
              <a:t>‹#›</a:t>
            </a:fld>
            <a:endParaRPr lang="en-US" dirty="0"/>
          </a:p>
        </p:txBody>
      </p:sp>
      <p:cxnSp>
        <p:nvCxnSpPr>
          <p:cNvPr id="9" name="Straight Connector 8"/>
          <p:cNvCxnSpPr/>
          <p:nvPr/>
        </p:nvCxnSpPr>
        <p:spPr>
          <a:xfrm>
            <a:off x="8542214" y="6383045"/>
            <a:ext cx="0" cy="325158"/>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0" y="6795855"/>
            <a:ext cx="9144000" cy="71021"/>
          </a:xfrm>
          <a:prstGeom prst="rect">
            <a:avLst/>
          </a:prstGeom>
          <a:solidFill>
            <a:srgbClr val="FED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620027" y="6483248"/>
            <a:ext cx="1733702" cy="153635"/>
          </a:xfrm>
          <a:prstGeom prst="rect">
            <a:avLst/>
          </a:prstGeom>
        </p:spPr>
      </p:pic>
    </p:spTree>
    <p:extLst>
      <p:ext uri="{BB962C8B-B14F-4D97-AF65-F5344CB8AC3E}">
        <p14:creationId xmlns:p14="http://schemas.microsoft.com/office/powerpoint/2010/main" val="4175749647"/>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hf sldNum="0" hdr="0" ftr="0" dt="0"/>
  <p:txStyles>
    <p:titleStyle>
      <a:lvl1pPr algn="l" defTabSz="914400" rtl="0" eaLnBrk="1" latinLnBrk="0" hangingPunct="1">
        <a:lnSpc>
          <a:spcPct val="90000"/>
        </a:lnSpc>
        <a:spcBef>
          <a:spcPct val="0"/>
        </a:spcBef>
        <a:buNone/>
        <a:defRPr sz="2800" kern="1200">
          <a:solidFill>
            <a:schemeClr val="tx1"/>
          </a:solidFill>
          <a:latin typeface="Segoe UI Light" panose="020B05020402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9.xml"/><Relationship Id="rId6" Type="http://schemas.openxmlformats.org/officeDocument/2006/relationships/image" Target="../media/image8.tiff"/><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5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1.xml"/><Relationship Id="rId1" Type="http://schemas.openxmlformats.org/officeDocument/2006/relationships/slideLayout" Target="../slideLayouts/slideLayout52.xml"/><Relationship Id="rId4" Type="http://schemas.openxmlformats.org/officeDocument/2006/relationships/image" Target="../media/image27.emf"/></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jpeg"/><Relationship Id="rId7"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52.xml"/><Relationship Id="rId6" Type="http://schemas.openxmlformats.org/officeDocument/2006/relationships/image" Target="../media/image31.jpeg"/><Relationship Id="rId5" Type="http://schemas.openxmlformats.org/officeDocument/2006/relationships/image" Target="../media/image30.emf"/><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5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2.png"/><Relationship Id="rId7" Type="http://schemas.openxmlformats.org/officeDocument/2006/relationships/diagramData" Target="../diagrams/data1.xml"/><Relationship Id="rId2" Type="http://schemas.openxmlformats.org/officeDocument/2006/relationships/notesSlide" Target="../notesSlides/notesSlide4.xml"/><Relationship Id="rId1" Type="http://schemas.openxmlformats.org/officeDocument/2006/relationships/slideLayout" Target="../slideLayouts/slideLayout52.xml"/><Relationship Id="rId6" Type="http://schemas.openxmlformats.org/officeDocument/2006/relationships/image" Target="../media/image15.tiff"/><Relationship Id="rId11" Type="http://schemas.microsoft.com/office/2007/relationships/diagramDrawing" Target="../diagrams/drawing1.xml"/><Relationship Id="rId5" Type="http://schemas.openxmlformats.org/officeDocument/2006/relationships/image" Target="../media/image14.emf"/><Relationship Id="rId10" Type="http://schemas.openxmlformats.org/officeDocument/2006/relationships/diagramColors" Target="../diagrams/colors1.xml"/><Relationship Id="rId4" Type="http://schemas.openxmlformats.org/officeDocument/2006/relationships/image" Target="../media/image13.emf"/><Relationship Id="rId9"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5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hyperlink" Target="http://www.alertwildfire.org/" TargetMode="External"/><Relationship Id="rId2" Type="http://schemas.openxmlformats.org/officeDocument/2006/relationships/notesSlide" Target="../notesSlides/notesSlide7.xml"/><Relationship Id="rId1" Type="http://schemas.openxmlformats.org/officeDocument/2006/relationships/slideLayout" Target="../slideLayouts/slideLayout5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4023513"/>
            <a:ext cx="9151749" cy="1790778"/>
            <a:chOff x="-7749" y="1640399"/>
            <a:chExt cx="9151749" cy="1790778"/>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91650" y="1640399"/>
              <a:ext cx="3945201" cy="1790778"/>
            </a:xfrm>
            <a:prstGeom prst="rect">
              <a:avLst/>
            </a:prstGeom>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59836" y="1644554"/>
              <a:ext cx="3084164" cy="1786623"/>
            </a:xfrm>
            <a:prstGeom prst="rect">
              <a:avLst/>
            </a:prstGeom>
          </p:spPr>
        </p:pic>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749" y="1640399"/>
              <a:ext cx="3257006" cy="1790778"/>
            </a:xfrm>
            <a:prstGeom prst="rect">
              <a:avLst/>
            </a:prstGeom>
          </p:spPr>
        </p:pic>
      </p:grpSp>
      <p:pic>
        <p:nvPicPr>
          <p:cNvPr id="10" name="Picture 9"/>
          <p:cNvPicPr>
            <a:picLocks noChangeAspect="1"/>
          </p:cNvPicPr>
          <p:nvPr/>
        </p:nvPicPr>
        <p:blipFill rotWithShape="1">
          <a:blip r:embed="rId6" cstate="email">
            <a:alphaModFix amt="29000"/>
            <a:extLst>
              <a:ext uri="{28A0092B-C50C-407E-A947-70E740481C1C}">
                <a14:useLocalDpi xmlns:a14="http://schemas.microsoft.com/office/drawing/2010/main"/>
              </a:ext>
            </a:extLst>
          </a:blip>
          <a:srcRect/>
          <a:stretch/>
        </p:blipFill>
        <p:spPr>
          <a:xfrm rot="10800000">
            <a:off x="4269183" y="0"/>
            <a:ext cx="4550833" cy="4007556"/>
          </a:xfrm>
          <a:prstGeom prst="rect">
            <a:avLst/>
          </a:prstGeom>
        </p:spPr>
      </p:pic>
      <p:sp>
        <p:nvSpPr>
          <p:cNvPr id="3" name="Title 2"/>
          <p:cNvSpPr>
            <a:spLocks noGrp="1"/>
          </p:cNvSpPr>
          <p:nvPr>
            <p:ph type="title"/>
          </p:nvPr>
        </p:nvSpPr>
        <p:spPr>
          <a:xfrm>
            <a:off x="351133" y="533449"/>
            <a:ext cx="8441732" cy="1752029"/>
          </a:xfrm>
        </p:spPr>
        <p:txBody>
          <a:bodyPr vert="horz" lIns="91440" tIns="45720" rIns="91440" bIns="45720" rtlCol="0" anchor="ctr" anchorCtr="0">
            <a:normAutofit fontScale="90000"/>
          </a:bodyPr>
          <a:lstStyle/>
          <a:p>
            <a:r>
              <a:rPr lang="en-US" sz="3200" b="1" dirty="0">
                <a:solidFill>
                  <a:srgbClr val="006269"/>
                </a:solidFill>
                <a:latin typeface="Segoe UI" panose="020B0502040204020203" pitchFamily="34" charset="0"/>
                <a:ea typeface="Segoe UI" panose="020B0502040204020203" pitchFamily="34" charset="0"/>
                <a:cs typeface="Segoe UI" panose="020B0502040204020203" pitchFamily="34" charset="0"/>
              </a:rPr>
              <a:t>SOUTHERN CALIFORNIA EDISON</a:t>
            </a:r>
            <a:br>
              <a:rPr lang="en-US" sz="3200" b="1" dirty="0">
                <a:solidFill>
                  <a:srgbClr val="006269"/>
                </a:solidFill>
                <a:latin typeface="Segoe UI" panose="020B0502040204020203" pitchFamily="34" charset="0"/>
                <a:ea typeface="Segoe UI" panose="020B0502040204020203" pitchFamily="34" charset="0"/>
                <a:cs typeface="Segoe UI" panose="020B0502040204020203" pitchFamily="34" charset="0"/>
              </a:rPr>
            </a:br>
            <a:r>
              <a:rPr lang="en-US" sz="3200" b="1" dirty="0">
                <a:solidFill>
                  <a:srgbClr val="006269"/>
                </a:solidFill>
                <a:latin typeface="Segoe UI" panose="020B0502040204020203" pitchFamily="34" charset="0"/>
                <a:ea typeface="Segoe UI" panose="020B0502040204020203" pitchFamily="34" charset="0"/>
                <a:cs typeface="Segoe UI" panose="020B0502040204020203" pitchFamily="34" charset="0"/>
              </a:rPr>
              <a:t/>
            </a:r>
            <a:br>
              <a:rPr lang="en-US" sz="3200" b="1" dirty="0">
                <a:solidFill>
                  <a:srgbClr val="006269"/>
                </a:solidFill>
                <a:latin typeface="Segoe UI" panose="020B0502040204020203" pitchFamily="34" charset="0"/>
                <a:ea typeface="Segoe UI" panose="020B0502040204020203" pitchFamily="34" charset="0"/>
                <a:cs typeface="Segoe UI" panose="020B0502040204020203" pitchFamily="34" charset="0"/>
              </a:rPr>
            </a:br>
            <a:r>
              <a:rPr lang="en-US" sz="3200" b="1" dirty="0">
                <a:solidFill>
                  <a:srgbClr val="006269"/>
                </a:solidFill>
                <a:latin typeface="Segoe UI" panose="020B0502040204020203" pitchFamily="34" charset="0"/>
                <a:ea typeface="Segoe UI" panose="020B0502040204020203" pitchFamily="34" charset="0"/>
                <a:cs typeface="Segoe UI" panose="020B0502040204020203" pitchFamily="34" charset="0"/>
              </a:rPr>
              <a:t>Wildfire Mitigation, Safety &amp; Grid Resiliency</a:t>
            </a:r>
            <a:br>
              <a:rPr lang="en-US" sz="3200" b="1" dirty="0">
                <a:solidFill>
                  <a:srgbClr val="006269"/>
                </a:solidFill>
                <a:latin typeface="Segoe UI" panose="020B0502040204020203" pitchFamily="34" charset="0"/>
                <a:ea typeface="Segoe UI" panose="020B0502040204020203" pitchFamily="34" charset="0"/>
                <a:cs typeface="Segoe UI" panose="020B0502040204020203" pitchFamily="34" charset="0"/>
              </a:rPr>
            </a:br>
            <a:endParaRPr lang="en-US" sz="3200" b="1" dirty="0">
              <a:solidFill>
                <a:srgbClr val="006269"/>
              </a:solidFill>
              <a:latin typeface="Segoe UI" panose="020B0502040204020203" pitchFamily="34" charset="0"/>
              <a:ea typeface="Segoe UI" panose="020B0502040204020203" pitchFamily="34" charset="0"/>
              <a:cs typeface="Segoe UI" panose="020B0502040204020203" pitchFamily="34" charset="0"/>
            </a:endParaRPr>
          </a:p>
        </p:txBody>
      </p:sp>
      <p:sp>
        <p:nvSpPr>
          <p:cNvPr id="9" name="Subtitle 8"/>
          <p:cNvSpPr>
            <a:spLocks noGrp="1"/>
          </p:cNvSpPr>
          <p:nvPr>
            <p:ph type="subTitle" idx="1"/>
          </p:nvPr>
        </p:nvSpPr>
        <p:spPr>
          <a:xfrm>
            <a:off x="351133" y="2670207"/>
            <a:ext cx="8455158" cy="755653"/>
          </a:xfrm>
        </p:spPr>
        <p:txBody>
          <a:bodyPr vert="horz" lIns="91440" tIns="45720" rIns="91440" bIns="45720" rtlCol="0" anchor="b">
            <a:normAutofit fontScale="92500" lnSpcReduction="10000"/>
          </a:bodyPr>
          <a:lstStyle/>
          <a:p>
            <a:r>
              <a:rPr lang="en-US" dirty="0" smtClean="0">
                <a:solidFill>
                  <a:srgbClr val="323438"/>
                </a:solidFill>
              </a:rPr>
              <a:t>Ventura Council of Governments</a:t>
            </a:r>
            <a:endParaRPr lang="en-US" dirty="0"/>
          </a:p>
          <a:p>
            <a:r>
              <a:rPr lang="en-US" dirty="0">
                <a:solidFill>
                  <a:srgbClr val="323438"/>
                </a:solidFill>
              </a:rPr>
              <a:t>September 20, 2018</a:t>
            </a:r>
          </a:p>
          <a:p>
            <a:endParaRPr lang="en-US" dirty="0">
              <a:solidFill>
                <a:srgbClr val="323438"/>
              </a:solidFill>
            </a:endParaRPr>
          </a:p>
        </p:txBody>
      </p:sp>
      <p:sp>
        <p:nvSpPr>
          <p:cNvPr id="11" name="Rectangle 10"/>
          <p:cNvSpPr/>
          <p:nvPr/>
        </p:nvSpPr>
        <p:spPr>
          <a:xfrm flipV="1">
            <a:off x="0" y="1946769"/>
            <a:ext cx="9144000" cy="45719"/>
          </a:xfrm>
          <a:prstGeom prst="rect">
            <a:avLst/>
          </a:prstGeom>
          <a:solidFill>
            <a:srgbClr val="FDC9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DC933"/>
              </a:solidFill>
            </a:endParaRPr>
          </a:p>
        </p:txBody>
      </p:sp>
    </p:spTree>
    <p:extLst>
      <p:ext uri="{BB962C8B-B14F-4D97-AF65-F5344CB8AC3E}">
        <p14:creationId xmlns:p14="http://schemas.microsoft.com/office/powerpoint/2010/main" val="2850118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193"/>
            <a:ext cx="7886700" cy="587652"/>
          </a:xfrm>
        </p:spPr>
        <p:txBody>
          <a:bodyPr>
            <a:normAutofit/>
          </a:bodyPr>
          <a:lstStyle/>
          <a:p>
            <a:r>
              <a:rPr lang="en-US" sz="3200" b="1" cap="small" dirty="0">
                <a:latin typeface="+mn-lt"/>
                <a:ea typeface="Segoe UI" panose="020B0502040204020203" pitchFamily="34" charset="0"/>
                <a:cs typeface="Core Sans DS 47 Cn Medium"/>
              </a:rPr>
              <a:t>Extreme Fire Conditions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44680171"/>
              </p:ext>
            </p:extLst>
          </p:nvPr>
        </p:nvGraphicFramePr>
        <p:xfrm>
          <a:off x="5459443" y="2048685"/>
          <a:ext cx="254587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3"/>
          <p:cNvGraphicFramePr>
            <a:graphicFrameLocks/>
          </p:cNvGraphicFramePr>
          <p:nvPr>
            <p:extLst>
              <p:ext uri="{D42A27DB-BD31-4B8C-83A1-F6EECF244321}">
                <p14:modId xmlns:p14="http://schemas.microsoft.com/office/powerpoint/2010/main" val="2228077134"/>
              </p:ext>
            </p:extLst>
          </p:nvPr>
        </p:nvGraphicFramePr>
        <p:xfrm>
          <a:off x="1100228" y="2048685"/>
          <a:ext cx="2545871" cy="43513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TextBox 8"/>
          <p:cNvSpPr txBox="1"/>
          <p:nvPr/>
        </p:nvSpPr>
        <p:spPr>
          <a:xfrm>
            <a:off x="168039" y="1001193"/>
            <a:ext cx="8675649" cy="830997"/>
          </a:xfrm>
          <a:prstGeom prst="rect">
            <a:avLst/>
          </a:prstGeom>
          <a:noFill/>
        </p:spPr>
        <p:txBody>
          <a:bodyPr wrap="square" rtlCol="0">
            <a:spAutoFit/>
          </a:bodyPr>
          <a:lstStyle/>
          <a:p>
            <a:pPr marL="457200" indent="-457200">
              <a:buFont typeface="Arial" panose="020B0604020202020204" pitchFamily="34" charset="0"/>
              <a:buChar char="•"/>
            </a:pPr>
            <a:r>
              <a:rPr lang="en-US" sz="2400" dirty="0">
                <a:solidFill>
                  <a:srgbClr val="323438"/>
                </a:solidFill>
                <a:cs typeface="Open Sans"/>
              </a:rPr>
              <a:t>Significantly increased risk of ignition </a:t>
            </a:r>
          </a:p>
          <a:p>
            <a:pPr marL="457200" indent="-457200">
              <a:buFont typeface="Arial" panose="020B0604020202020204" pitchFamily="34" charset="0"/>
              <a:buChar char="•"/>
            </a:pPr>
            <a:r>
              <a:rPr lang="en-US" sz="2400" dirty="0">
                <a:solidFill>
                  <a:srgbClr val="323438"/>
                </a:solidFill>
                <a:cs typeface="Open Sans"/>
              </a:rPr>
              <a:t>Fires can grow rapidly, burn intensely, and/or erratically</a:t>
            </a:r>
            <a:endParaRPr lang="en-US" sz="2400" dirty="0">
              <a:solidFill>
                <a:srgbClr val="323438"/>
              </a:solidFill>
            </a:endParaRPr>
          </a:p>
        </p:txBody>
      </p:sp>
      <p:cxnSp>
        <p:nvCxnSpPr>
          <p:cNvPr id="6" name="Straight Arrow Connector 5"/>
          <p:cNvCxnSpPr/>
          <p:nvPr/>
        </p:nvCxnSpPr>
        <p:spPr>
          <a:xfrm>
            <a:off x="3628846" y="2408627"/>
            <a:ext cx="1754037" cy="353683"/>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600812" y="2408627"/>
            <a:ext cx="1754037" cy="1764103"/>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616111" y="2399663"/>
            <a:ext cx="1728283" cy="3158199"/>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Slide Number Placeholder 2"/>
          <p:cNvSpPr>
            <a:spLocks noGrp="1"/>
          </p:cNvSpPr>
          <p:nvPr>
            <p:ph type="sldNum" sz="quarter" idx="4294967295"/>
          </p:nvPr>
        </p:nvSpPr>
        <p:spPr>
          <a:xfrm>
            <a:off x="8478173" y="6374107"/>
            <a:ext cx="516570" cy="365125"/>
          </a:xfrm>
          <a:prstGeom prst="rect">
            <a:avLst/>
          </a:prstGeom>
        </p:spPr>
        <p:txBody>
          <a:bodyPr/>
          <a:lstStyle/>
          <a:p>
            <a:fld id="{5E94BA17-8AE8-4651-9FD9-8589E5D42325}" type="slidenum">
              <a:rPr lang="en-US" smtClean="0"/>
              <a:t>9</a:t>
            </a:fld>
            <a:endParaRPr lang="en-US"/>
          </a:p>
        </p:txBody>
      </p:sp>
      <p:sp>
        <p:nvSpPr>
          <p:cNvPr id="10" name="Rectangle 9"/>
          <p:cNvSpPr/>
          <p:nvPr/>
        </p:nvSpPr>
        <p:spPr>
          <a:xfrm>
            <a:off x="0" y="722128"/>
            <a:ext cx="6293555" cy="73673"/>
          </a:xfrm>
          <a:prstGeom prst="rect">
            <a:avLst/>
          </a:prstGeom>
          <a:solidFill>
            <a:srgbClr val="FDC9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DC933"/>
              </a:solidFill>
            </a:endParaRPr>
          </a:p>
        </p:txBody>
      </p:sp>
    </p:spTree>
    <p:extLst>
      <p:ext uri="{BB962C8B-B14F-4D97-AF65-F5344CB8AC3E}">
        <p14:creationId xmlns:p14="http://schemas.microsoft.com/office/powerpoint/2010/main" val="294837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71021"/>
            <a:ext cx="8994741" cy="857549"/>
          </a:xfrm>
        </p:spPr>
        <p:txBody>
          <a:bodyPr>
            <a:noAutofit/>
          </a:bodyPr>
          <a:lstStyle/>
          <a:p>
            <a:r>
              <a:rPr lang="en-US" sz="2400" b="1" dirty="0">
                <a:latin typeface="Segoe UI" panose="020B0502040204020203" pitchFamily="34" charset="0"/>
                <a:ea typeface="Segoe UI" panose="020B0502040204020203" pitchFamily="34" charset="0"/>
                <a:cs typeface="Segoe UI" panose="020B0502040204020203" pitchFamily="34" charset="0"/>
              </a:rPr>
              <a:t>PUBLIC SAFETY POWER SHUTOFF - CONSIDERATIONS</a:t>
            </a:r>
          </a:p>
        </p:txBody>
      </p:sp>
      <p:sp>
        <p:nvSpPr>
          <p:cNvPr id="13" name="TextBox 8">
            <a:extLst>
              <a:ext uri="{FF2B5EF4-FFF2-40B4-BE49-F238E27FC236}">
                <a16:creationId xmlns="" xmlns:a16="http://schemas.microsoft.com/office/drawing/2014/main" id="{91F0C408-CC30-4A71-BB09-077B3F25D83F}"/>
              </a:ext>
            </a:extLst>
          </p:cNvPr>
          <p:cNvSpPr txBox="1"/>
          <p:nvPr/>
        </p:nvSpPr>
        <p:spPr>
          <a:xfrm>
            <a:off x="-174177" y="1989995"/>
            <a:ext cx="5268691" cy="463203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800100" lvl="1" indent="-342900">
              <a:spcAft>
                <a:spcPts val="1200"/>
              </a:spcAft>
              <a:buClr>
                <a:srgbClr val="FDC933"/>
              </a:buClr>
              <a:buFont typeface="Wingdings" charset="2"/>
              <a:buChar char="§"/>
            </a:pPr>
            <a:r>
              <a:rPr lang="en-US" sz="2400" b="1" dirty="0">
                <a:solidFill>
                  <a:srgbClr val="080808"/>
                </a:solidFill>
                <a:latin typeface="Segoe UI" panose="020B0502040204020203" pitchFamily="34" charset="0"/>
                <a:ea typeface="Segoe UI" panose="020B0502040204020203" pitchFamily="34" charset="0"/>
                <a:cs typeface="Segoe UI" panose="020B0502040204020203" pitchFamily="34" charset="0"/>
              </a:rPr>
              <a:t>Real-time conditions</a:t>
            </a:r>
          </a:p>
          <a:p>
            <a:pPr marL="1257300" lvl="2" indent="-342900">
              <a:spcAft>
                <a:spcPts val="600"/>
              </a:spcAft>
              <a:buClr>
                <a:srgbClr val="FDC933"/>
              </a:buClr>
              <a:buFont typeface="Wingdings" charset="2"/>
              <a:buChar char="§"/>
            </a:pPr>
            <a:r>
              <a:rPr lang="en-US" sz="2200" dirty="0">
                <a:solidFill>
                  <a:srgbClr val="080808"/>
                </a:solidFill>
                <a:latin typeface="Segoe UI" panose="020B0502040204020203" pitchFamily="34" charset="0"/>
                <a:ea typeface="Segoe UI" panose="020B0502040204020203" pitchFamily="34" charset="0"/>
                <a:cs typeface="Segoe UI" panose="020B0502040204020203" pitchFamily="34" charset="0"/>
              </a:rPr>
              <a:t>Weather station data</a:t>
            </a:r>
          </a:p>
          <a:p>
            <a:pPr marL="1257300" lvl="2" indent="-342900">
              <a:spcAft>
                <a:spcPts val="600"/>
              </a:spcAft>
              <a:buClr>
                <a:srgbClr val="FDC933"/>
              </a:buClr>
              <a:buFont typeface="Wingdings" charset="2"/>
              <a:buChar char="§"/>
            </a:pPr>
            <a:r>
              <a:rPr lang="en-US" sz="2200" dirty="0">
                <a:solidFill>
                  <a:srgbClr val="080808"/>
                </a:solidFill>
                <a:latin typeface="Segoe UI" panose="020B0502040204020203" pitchFamily="34" charset="0"/>
                <a:ea typeface="Segoe UI" panose="020B0502040204020203" pitchFamily="34" charset="0"/>
                <a:cs typeface="Segoe UI" panose="020B0502040204020203" pitchFamily="34" charset="0"/>
              </a:rPr>
              <a:t>Trained field personnel in local area</a:t>
            </a:r>
          </a:p>
          <a:p>
            <a:pPr marL="800100" lvl="1" indent="-342900">
              <a:spcAft>
                <a:spcPts val="1200"/>
              </a:spcAft>
              <a:buClr>
                <a:srgbClr val="FDC933"/>
              </a:buClr>
              <a:buFont typeface="Wingdings" charset="2"/>
              <a:buChar char="§"/>
            </a:pPr>
            <a:r>
              <a:rPr lang="en-US" sz="2400" b="1" dirty="0">
                <a:solidFill>
                  <a:srgbClr val="080808"/>
                </a:solidFill>
                <a:latin typeface="Segoe UI" panose="020B0502040204020203" pitchFamily="34" charset="0"/>
                <a:ea typeface="Segoe UI" panose="020B0502040204020203" pitchFamily="34" charset="0"/>
                <a:cs typeface="Segoe UI" panose="020B0502040204020203" pitchFamily="34" charset="0"/>
              </a:rPr>
              <a:t>Input from fire authorities and Emergency Management Personnel </a:t>
            </a:r>
          </a:p>
          <a:p>
            <a:pPr marL="1257300" lvl="2" indent="-342900">
              <a:spcAft>
                <a:spcPts val="600"/>
              </a:spcAft>
              <a:buClr>
                <a:srgbClr val="FDC933"/>
              </a:buClr>
              <a:buFont typeface="Wingdings" charset="2"/>
              <a:buChar char="§"/>
            </a:pPr>
            <a:r>
              <a:rPr lang="en-US" sz="2200" dirty="0">
                <a:solidFill>
                  <a:srgbClr val="080808"/>
                </a:solidFill>
                <a:latin typeface="Segoe UI" panose="020B0502040204020203" pitchFamily="34" charset="0"/>
                <a:ea typeface="Segoe UI" panose="020B0502040204020203" pitchFamily="34" charset="0"/>
                <a:cs typeface="Segoe UI" panose="020B0502040204020203" pitchFamily="34" charset="0"/>
              </a:rPr>
              <a:t>Evacuation orders / status</a:t>
            </a:r>
          </a:p>
          <a:p>
            <a:pPr marL="1257300" lvl="2" indent="-342900">
              <a:spcAft>
                <a:spcPts val="600"/>
              </a:spcAft>
              <a:buClr>
                <a:srgbClr val="FDC933"/>
              </a:buClr>
              <a:buFont typeface="Wingdings" charset="2"/>
              <a:buChar char="§"/>
            </a:pPr>
            <a:r>
              <a:rPr lang="en-US" sz="2200" dirty="0">
                <a:solidFill>
                  <a:srgbClr val="080808"/>
                </a:solidFill>
                <a:latin typeface="Segoe UI" panose="020B0502040204020203" pitchFamily="34" charset="0"/>
                <a:ea typeface="Segoe UI" panose="020B0502040204020203" pitchFamily="34" charset="0"/>
                <a:cs typeface="Segoe UI" panose="020B0502040204020203" pitchFamily="34" charset="0"/>
              </a:rPr>
              <a:t>Impact on essential services </a:t>
            </a:r>
          </a:p>
          <a:p>
            <a:pPr marL="1257300" lvl="2" indent="-342900">
              <a:spcAft>
                <a:spcPts val="600"/>
              </a:spcAft>
              <a:buClr>
                <a:srgbClr val="FDC933"/>
              </a:buClr>
              <a:buFont typeface="Wingdings" charset="2"/>
              <a:buChar char="§"/>
            </a:pPr>
            <a:r>
              <a:rPr lang="en-US" sz="2200" dirty="0">
                <a:solidFill>
                  <a:srgbClr val="080808"/>
                </a:solidFill>
                <a:latin typeface="Segoe UI" panose="020B0502040204020203" pitchFamily="34" charset="0"/>
                <a:ea typeface="Segoe UI" panose="020B0502040204020203" pitchFamily="34" charset="0"/>
                <a:cs typeface="Segoe UI" panose="020B0502040204020203" pitchFamily="34" charset="0"/>
              </a:rPr>
              <a:t>Location of evacuation centers</a:t>
            </a:r>
          </a:p>
          <a:p>
            <a:pPr marL="1257300" lvl="2" indent="-342900">
              <a:spcAft>
                <a:spcPts val="800"/>
              </a:spcAft>
              <a:buClr>
                <a:srgbClr val="FDC933"/>
              </a:buClr>
              <a:buFont typeface="Wingdings" charset="2"/>
              <a:buChar char="§"/>
            </a:pPr>
            <a:r>
              <a:rPr lang="en-US" sz="2200" dirty="0">
                <a:solidFill>
                  <a:srgbClr val="080808"/>
                </a:solidFill>
                <a:latin typeface="Segoe UI" panose="020B0502040204020203" pitchFamily="34" charset="0"/>
                <a:ea typeface="Segoe UI" panose="020B0502040204020203" pitchFamily="34" charset="0"/>
                <a:cs typeface="Segoe UI" panose="020B0502040204020203" pitchFamily="34" charset="0"/>
              </a:rPr>
              <a:t>Other emergency operations</a:t>
            </a:r>
          </a:p>
        </p:txBody>
      </p:sp>
      <p:sp>
        <p:nvSpPr>
          <p:cNvPr id="3" name="Rectangle 2"/>
          <p:cNvSpPr/>
          <p:nvPr/>
        </p:nvSpPr>
        <p:spPr>
          <a:xfrm>
            <a:off x="-25905" y="929554"/>
            <a:ext cx="4523277" cy="70037"/>
          </a:xfrm>
          <a:prstGeom prst="rect">
            <a:avLst/>
          </a:prstGeom>
          <a:solidFill>
            <a:srgbClr val="FDC9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DC933"/>
              </a:solidFill>
            </a:endParaRPr>
          </a:p>
        </p:txBody>
      </p:sp>
      <p:pic>
        <p:nvPicPr>
          <p:cNvPr id="9" name="Picture 8"/>
          <p:cNvPicPr>
            <a:picLocks noChangeAspect="1"/>
          </p:cNvPicPr>
          <p:nvPr/>
        </p:nvPicPr>
        <p:blipFill>
          <a:blip r:embed="rId3" cstate="email">
            <a:alphaModFix amt="22000"/>
            <a:extLst>
              <a:ext uri="{28A0092B-C50C-407E-A947-70E740481C1C}">
                <a14:useLocalDpi xmlns:a14="http://schemas.microsoft.com/office/drawing/2010/main"/>
              </a:ext>
            </a:extLst>
          </a:blip>
          <a:stretch>
            <a:fillRect/>
          </a:stretch>
        </p:blipFill>
        <p:spPr>
          <a:xfrm>
            <a:off x="6659264" y="0"/>
            <a:ext cx="2484736" cy="4048367"/>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36027" y="2358989"/>
            <a:ext cx="3487959" cy="3157601"/>
          </a:xfrm>
          <a:prstGeom prst="rect">
            <a:avLst/>
          </a:prstGeom>
        </p:spPr>
      </p:pic>
      <p:sp>
        <p:nvSpPr>
          <p:cNvPr id="6" name="Rectangle 5"/>
          <p:cNvSpPr/>
          <p:nvPr/>
        </p:nvSpPr>
        <p:spPr>
          <a:xfrm>
            <a:off x="315310" y="1140339"/>
            <a:ext cx="8124497" cy="830997"/>
          </a:xfrm>
          <a:prstGeom prst="rect">
            <a:avLst/>
          </a:prstGeom>
        </p:spPr>
        <p:txBody>
          <a:bodyPr wrap="square">
            <a:spAutoFit/>
          </a:bodyPr>
          <a:lstStyle/>
          <a:p>
            <a:pPr>
              <a:spcAft>
                <a:spcPts val="1200"/>
              </a:spcAft>
            </a:pPr>
            <a:r>
              <a:rPr lang="en-US" sz="2400" dirty="0">
                <a:solidFill>
                  <a:srgbClr val="080808"/>
                </a:solidFill>
                <a:latin typeface="Segoe UI" panose="020B0502040204020203" pitchFamily="34" charset="0"/>
                <a:ea typeface="Segoe UI" panose="020B0502040204020203" pitchFamily="34" charset="0"/>
                <a:cs typeface="Segoe UI" panose="020B0502040204020203" pitchFamily="34" charset="0"/>
              </a:rPr>
              <a:t>Many factors inform decision to turn power off.  Factors include but are not limited to:</a:t>
            </a:r>
          </a:p>
        </p:txBody>
      </p:sp>
    </p:spTree>
    <p:extLst>
      <p:ext uri="{BB962C8B-B14F-4D97-AF65-F5344CB8AC3E}">
        <p14:creationId xmlns:p14="http://schemas.microsoft.com/office/powerpoint/2010/main" val="2282116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Straight Connector 36"/>
          <p:cNvCxnSpPr/>
          <p:nvPr/>
        </p:nvCxnSpPr>
        <p:spPr>
          <a:xfrm>
            <a:off x="3858204" y="4020951"/>
            <a:ext cx="0" cy="835578"/>
          </a:xfrm>
          <a:prstGeom prst="line">
            <a:avLst/>
          </a:prstGeom>
          <a:ln>
            <a:solidFill>
              <a:srgbClr val="7F7F7F"/>
            </a:solidFill>
            <a:prstDash val="sysDash"/>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098725" y="2528701"/>
            <a:ext cx="0" cy="3037365"/>
          </a:xfrm>
          <a:prstGeom prst="line">
            <a:avLst/>
          </a:prstGeom>
          <a:ln>
            <a:solidFill>
              <a:srgbClr val="7F7F7F"/>
            </a:solidFill>
            <a:prstDash val="sysDash"/>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6358141" y="4020951"/>
            <a:ext cx="0" cy="885393"/>
          </a:xfrm>
          <a:prstGeom prst="line">
            <a:avLst/>
          </a:prstGeom>
          <a:ln>
            <a:solidFill>
              <a:srgbClr val="7F7F7F"/>
            </a:solidFill>
            <a:prstDash val="sysDash"/>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7654417" y="2528701"/>
            <a:ext cx="0" cy="3037365"/>
          </a:xfrm>
          <a:prstGeom prst="line">
            <a:avLst/>
          </a:prstGeom>
          <a:ln>
            <a:solidFill>
              <a:srgbClr val="7F7F7F"/>
            </a:solidFill>
            <a:prstDash val="sysDash"/>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a:stCxn id="15" idx="2"/>
          </p:cNvCxnSpPr>
          <p:nvPr/>
        </p:nvCxnSpPr>
        <p:spPr>
          <a:xfrm>
            <a:off x="1460500" y="4033977"/>
            <a:ext cx="0" cy="822552"/>
          </a:xfrm>
          <a:prstGeom prst="line">
            <a:avLst/>
          </a:prstGeom>
          <a:ln>
            <a:solidFill>
              <a:srgbClr val="7F7F7F"/>
            </a:solidFill>
            <a:prstDash val="sysDash"/>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656417" y="2541727"/>
            <a:ext cx="0" cy="3024339"/>
          </a:xfrm>
          <a:prstGeom prst="line">
            <a:avLst/>
          </a:prstGeom>
          <a:ln>
            <a:solidFill>
              <a:schemeClr val="bg1">
                <a:lumMod val="50000"/>
              </a:schemeClr>
            </a:solidFill>
            <a:prstDash val="sysDash"/>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0" y="726723"/>
            <a:ext cx="3718277" cy="70560"/>
          </a:xfrm>
          <a:prstGeom prst="rect">
            <a:avLst/>
          </a:prstGeom>
          <a:solidFill>
            <a:srgbClr val="FDC9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DC933"/>
              </a:solidFill>
            </a:endParaRPr>
          </a:p>
        </p:txBody>
      </p:sp>
      <p:sp>
        <p:nvSpPr>
          <p:cNvPr id="10" name="Rectangle 9"/>
          <p:cNvSpPr/>
          <p:nvPr/>
        </p:nvSpPr>
        <p:spPr>
          <a:xfrm>
            <a:off x="117820" y="180390"/>
            <a:ext cx="6488508" cy="523220"/>
          </a:xfrm>
          <a:prstGeom prst="rect">
            <a:avLst/>
          </a:prstGeom>
        </p:spPr>
        <p:txBody>
          <a:bodyPr wrap="none">
            <a:spAutoFit/>
          </a:bodyPr>
          <a:lstStyle/>
          <a:p>
            <a:r>
              <a:rPr lang="en-US" sz="2800" b="1" cap="small" dirty="0">
                <a:ea typeface="Segoe UI" panose="020B0502040204020203" pitchFamily="34" charset="0"/>
                <a:cs typeface="Core Sans DS 47 Cn Medium"/>
              </a:rPr>
              <a:t>Public Safety Power Shutoff: Timeline</a:t>
            </a:r>
            <a:endParaRPr lang="en-US" sz="2800" cap="small" dirty="0"/>
          </a:p>
        </p:txBody>
      </p:sp>
      <p:cxnSp>
        <p:nvCxnSpPr>
          <p:cNvPr id="14" name="Straight Arrow Connector 13"/>
          <p:cNvCxnSpPr/>
          <p:nvPr/>
        </p:nvCxnSpPr>
        <p:spPr>
          <a:xfrm>
            <a:off x="303389" y="4372644"/>
            <a:ext cx="8438444" cy="7057"/>
          </a:xfrm>
          <a:prstGeom prst="straightConnector1">
            <a:avLst/>
          </a:prstGeom>
          <a:ln w="28575" cmpd="sng">
            <a:solidFill>
              <a:srgbClr val="FFD141"/>
            </a:solidFill>
            <a:tailEnd type="arrow"/>
          </a:ln>
        </p:spPr>
        <p:style>
          <a:lnRef idx="2">
            <a:schemeClr val="accent1"/>
          </a:lnRef>
          <a:fillRef idx="0">
            <a:schemeClr val="accent1"/>
          </a:fillRef>
          <a:effectRef idx="1">
            <a:schemeClr val="accent1"/>
          </a:effectRef>
          <a:fontRef idx="minor">
            <a:schemeClr val="tx1"/>
          </a:fontRef>
        </p:style>
      </p:cxnSp>
      <p:sp>
        <p:nvSpPr>
          <p:cNvPr id="15" name="Off-page Connector 14"/>
          <p:cNvSpPr/>
          <p:nvPr/>
        </p:nvSpPr>
        <p:spPr>
          <a:xfrm>
            <a:off x="733778" y="2615811"/>
            <a:ext cx="1453444" cy="1418166"/>
          </a:xfrm>
          <a:prstGeom prst="flowChartOffpageConnector">
            <a:avLst/>
          </a:prstGeom>
          <a:solidFill>
            <a:srgbClr val="FFD141"/>
          </a:solidFill>
          <a:ln>
            <a:solidFill>
              <a:srgbClr val="FFD14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ff-page Connector 16"/>
          <p:cNvSpPr/>
          <p:nvPr/>
        </p:nvSpPr>
        <p:spPr>
          <a:xfrm>
            <a:off x="1926161" y="1127089"/>
            <a:ext cx="1453444" cy="1418166"/>
          </a:xfrm>
          <a:prstGeom prst="flowChartOffpageConnector">
            <a:avLst/>
          </a:prstGeom>
          <a:solidFill>
            <a:srgbClr val="FFD141"/>
          </a:solidFill>
          <a:ln>
            <a:solidFill>
              <a:srgbClr val="FFD14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ff-page Connector 17"/>
          <p:cNvSpPr/>
          <p:nvPr/>
        </p:nvSpPr>
        <p:spPr>
          <a:xfrm>
            <a:off x="3130393" y="2615811"/>
            <a:ext cx="1453444" cy="1418166"/>
          </a:xfrm>
          <a:prstGeom prst="flowChartOffpageConnector">
            <a:avLst/>
          </a:prstGeom>
          <a:solidFill>
            <a:srgbClr val="FFD141"/>
          </a:solidFill>
          <a:ln>
            <a:solidFill>
              <a:srgbClr val="FFD14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ff-page Connector 18"/>
          <p:cNvSpPr/>
          <p:nvPr/>
        </p:nvSpPr>
        <p:spPr>
          <a:xfrm>
            <a:off x="4367383" y="1127089"/>
            <a:ext cx="1453444" cy="1418166"/>
          </a:xfrm>
          <a:prstGeom prst="flowChartOffpageConnector">
            <a:avLst/>
          </a:prstGeom>
          <a:solidFill>
            <a:srgbClr val="FFD141"/>
          </a:solidFill>
          <a:ln>
            <a:solidFill>
              <a:srgbClr val="FFD14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ff-page Connector 19"/>
          <p:cNvSpPr/>
          <p:nvPr/>
        </p:nvSpPr>
        <p:spPr>
          <a:xfrm>
            <a:off x="5637388" y="2615811"/>
            <a:ext cx="1453444" cy="1418166"/>
          </a:xfrm>
          <a:prstGeom prst="flowChartOffpageConnector">
            <a:avLst/>
          </a:prstGeom>
          <a:solidFill>
            <a:srgbClr val="FFD141"/>
          </a:solidFill>
          <a:ln>
            <a:solidFill>
              <a:srgbClr val="FFD14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ff-page Connector 20"/>
          <p:cNvSpPr/>
          <p:nvPr/>
        </p:nvSpPr>
        <p:spPr>
          <a:xfrm>
            <a:off x="6930669" y="1127090"/>
            <a:ext cx="1453444" cy="1418166"/>
          </a:xfrm>
          <a:prstGeom prst="flowChartOffpageConnector">
            <a:avLst/>
          </a:prstGeom>
          <a:solidFill>
            <a:srgbClr val="FFD141"/>
          </a:solidFill>
          <a:ln>
            <a:solidFill>
              <a:srgbClr val="FFD14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Pentagon 21"/>
          <p:cNvSpPr/>
          <p:nvPr/>
        </p:nvSpPr>
        <p:spPr>
          <a:xfrm>
            <a:off x="881944" y="4189199"/>
            <a:ext cx="1178279" cy="388053"/>
          </a:xfrm>
          <a:prstGeom prst="homePlate">
            <a:avLst/>
          </a:prstGeom>
          <a:solidFill>
            <a:schemeClr val="bg1"/>
          </a:solidFill>
          <a:ln w="28575" cmpd="sng">
            <a:solidFill>
              <a:srgbClr val="FFD14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Chevron 22"/>
          <p:cNvSpPr/>
          <p:nvPr/>
        </p:nvSpPr>
        <p:spPr>
          <a:xfrm>
            <a:off x="2005948" y="4182144"/>
            <a:ext cx="1262944" cy="388056"/>
          </a:xfrm>
          <a:prstGeom prst="chevron">
            <a:avLst/>
          </a:prstGeom>
          <a:solidFill>
            <a:srgbClr val="FFD141"/>
          </a:solidFill>
          <a:ln w="28575" cmpd="sng">
            <a:solidFill>
              <a:srgbClr val="FFD14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4" name="Chevron 23"/>
          <p:cNvSpPr/>
          <p:nvPr/>
        </p:nvSpPr>
        <p:spPr>
          <a:xfrm>
            <a:off x="3217875" y="4182144"/>
            <a:ext cx="1319389" cy="388056"/>
          </a:xfrm>
          <a:prstGeom prst="chevron">
            <a:avLst/>
          </a:prstGeom>
          <a:solidFill>
            <a:srgbClr val="FFFFFF"/>
          </a:solidFill>
          <a:ln w="28575" cmpd="sng">
            <a:solidFill>
              <a:srgbClr val="FFD14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5" name="Chevron 24"/>
          <p:cNvSpPr/>
          <p:nvPr/>
        </p:nvSpPr>
        <p:spPr>
          <a:xfrm>
            <a:off x="4480277" y="4189199"/>
            <a:ext cx="1319389" cy="388056"/>
          </a:xfrm>
          <a:prstGeom prst="chevron">
            <a:avLst/>
          </a:prstGeom>
          <a:solidFill>
            <a:srgbClr val="FFD141"/>
          </a:solidFill>
          <a:ln w="28575" cmpd="sng">
            <a:solidFill>
              <a:srgbClr val="FFD14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6" name="Chevron 25"/>
          <p:cNvSpPr/>
          <p:nvPr/>
        </p:nvSpPr>
        <p:spPr>
          <a:xfrm>
            <a:off x="5750819" y="4196254"/>
            <a:ext cx="1319389" cy="388056"/>
          </a:xfrm>
          <a:prstGeom prst="chevron">
            <a:avLst/>
          </a:prstGeom>
          <a:solidFill>
            <a:srgbClr val="FFFFFF"/>
          </a:solidFill>
          <a:ln w="28575" cmpd="sng">
            <a:solidFill>
              <a:srgbClr val="FFD14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7" name="Chevron 26"/>
          <p:cNvSpPr/>
          <p:nvPr/>
        </p:nvSpPr>
        <p:spPr>
          <a:xfrm>
            <a:off x="7021904" y="4189199"/>
            <a:ext cx="1319389" cy="388056"/>
          </a:xfrm>
          <a:prstGeom prst="chevron">
            <a:avLst/>
          </a:prstGeom>
          <a:solidFill>
            <a:srgbClr val="FFD141"/>
          </a:solidFill>
          <a:ln w="28575" cmpd="sng">
            <a:solidFill>
              <a:srgbClr val="FFD14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1" name="TextBox 40"/>
          <p:cNvSpPr txBox="1"/>
          <p:nvPr/>
        </p:nvSpPr>
        <p:spPr>
          <a:xfrm>
            <a:off x="896055" y="4236254"/>
            <a:ext cx="1220611" cy="307777"/>
          </a:xfrm>
          <a:prstGeom prst="rect">
            <a:avLst/>
          </a:prstGeom>
          <a:noFill/>
        </p:spPr>
        <p:txBody>
          <a:bodyPr wrap="square" rtlCol="0">
            <a:spAutoFit/>
          </a:bodyPr>
          <a:lstStyle/>
          <a:p>
            <a:r>
              <a:rPr lang="en-US" sz="1400" dirty="0">
                <a:solidFill>
                  <a:srgbClr val="323438"/>
                </a:solidFill>
                <a:latin typeface="Core Sans DS 47 Cn Medium"/>
                <a:cs typeface="Core Sans DS 47 Cn Medium"/>
              </a:rPr>
              <a:t>4-7 DAYS AHEAD</a:t>
            </a:r>
          </a:p>
        </p:txBody>
      </p:sp>
      <p:sp>
        <p:nvSpPr>
          <p:cNvPr id="42" name="TextBox 41"/>
          <p:cNvSpPr txBox="1"/>
          <p:nvPr/>
        </p:nvSpPr>
        <p:spPr>
          <a:xfrm>
            <a:off x="2174531" y="4236254"/>
            <a:ext cx="1220611" cy="307777"/>
          </a:xfrm>
          <a:prstGeom prst="rect">
            <a:avLst/>
          </a:prstGeom>
          <a:noFill/>
        </p:spPr>
        <p:txBody>
          <a:bodyPr wrap="square" rtlCol="0">
            <a:spAutoFit/>
          </a:bodyPr>
          <a:lstStyle/>
          <a:p>
            <a:r>
              <a:rPr lang="en-US" sz="1400" dirty="0">
                <a:solidFill>
                  <a:srgbClr val="323438"/>
                </a:solidFill>
                <a:latin typeface="Core Sans DS 47 Cn Medium"/>
                <a:cs typeface="Core Sans DS 47 Cn Medium"/>
              </a:rPr>
              <a:t>3 DAYS AHEAD</a:t>
            </a:r>
          </a:p>
        </p:txBody>
      </p:sp>
      <p:sp>
        <p:nvSpPr>
          <p:cNvPr id="43" name="TextBox 42"/>
          <p:cNvSpPr txBox="1"/>
          <p:nvPr/>
        </p:nvSpPr>
        <p:spPr>
          <a:xfrm>
            <a:off x="3450180" y="4236254"/>
            <a:ext cx="1220611" cy="307777"/>
          </a:xfrm>
          <a:prstGeom prst="rect">
            <a:avLst/>
          </a:prstGeom>
          <a:noFill/>
        </p:spPr>
        <p:txBody>
          <a:bodyPr wrap="square" rtlCol="0">
            <a:spAutoFit/>
          </a:bodyPr>
          <a:lstStyle/>
          <a:p>
            <a:r>
              <a:rPr lang="en-US" sz="1400" dirty="0">
                <a:solidFill>
                  <a:srgbClr val="323438"/>
                </a:solidFill>
                <a:latin typeface="Core Sans DS 47 Cn Medium"/>
                <a:cs typeface="Core Sans DS 47 Cn Medium"/>
              </a:rPr>
              <a:t>2 DAYS AHEAD</a:t>
            </a:r>
          </a:p>
        </p:txBody>
      </p:sp>
      <p:sp>
        <p:nvSpPr>
          <p:cNvPr id="44" name="TextBox 43"/>
          <p:cNvSpPr txBox="1"/>
          <p:nvPr/>
        </p:nvSpPr>
        <p:spPr>
          <a:xfrm>
            <a:off x="4723007" y="4236254"/>
            <a:ext cx="1220611" cy="307777"/>
          </a:xfrm>
          <a:prstGeom prst="rect">
            <a:avLst/>
          </a:prstGeom>
          <a:noFill/>
        </p:spPr>
        <p:txBody>
          <a:bodyPr wrap="square" rtlCol="0">
            <a:spAutoFit/>
          </a:bodyPr>
          <a:lstStyle/>
          <a:p>
            <a:r>
              <a:rPr lang="en-US" sz="1400" dirty="0">
                <a:solidFill>
                  <a:srgbClr val="323438"/>
                </a:solidFill>
                <a:latin typeface="Core Sans DS 47 Cn Medium"/>
                <a:cs typeface="Core Sans DS 47 Cn Medium"/>
              </a:rPr>
              <a:t>1 DAY AHEAD</a:t>
            </a:r>
          </a:p>
        </p:txBody>
      </p:sp>
      <p:sp>
        <p:nvSpPr>
          <p:cNvPr id="45" name="TextBox 44"/>
          <p:cNvSpPr txBox="1"/>
          <p:nvPr/>
        </p:nvSpPr>
        <p:spPr>
          <a:xfrm>
            <a:off x="5912573" y="4236254"/>
            <a:ext cx="1220611" cy="307777"/>
          </a:xfrm>
          <a:prstGeom prst="rect">
            <a:avLst/>
          </a:prstGeom>
          <a:noFill/>
        </p:spPr>
        <p:txBody>
          <a:bodyPr wrap="square" rtlCol="0">
            <a:spAutoFit/>
          </a:bodyPr>
          <a:lstStyle/>
          <a:p>
            <a:r>
              <a:rPr lang="en-US" sz="1400" dirty="0">
                <a:solidFill>
                  <a:srgbClr val="323438"/>
                </a:solidFill>
                <a:latin typeface="Core Sans DS 47 Cn Medium"/>
                <a:cs typeface="Core Sans DS 47 Cn Medium"/>
              </a:rPr>
              <a:t>POWER SHUTOFF</a:t>
            </a:r>
          </a:p>
        </p:txBody>
      </p:sp>
      <p:sp>
        <p:nvSpPr>
          <p:cNvPr id="46" name="TextBox 45"/>
          <p:cNvSpPr txBox="1"/>
          <p:nvPr/>
        </p:nvSpPr>
        <p:spPr>
          <a:xfrm>
            <a:off x="7064457" y="4193431"/>
            <a:ext cx="1220611" cy="444224"/>
          </a:xfrm>
          <a:prstGeom prst="rect">
            <a:avLst/>
          </a:prstGeom>
          <a:noFill/>
        </p:spPr>
        <p:txBody>
          <a:bodyPr wrap="square" rtlCol="0">
            <a:spAutoFit/>
          </a:bodyPr>
          <a:lstStyle/>
          <a:p>
            <a:pPr algn="ctr">
              <a:lnSpc>
                <a:spcPct val="80000"/>
              </a:lnSpc>
            </a:pPr>
            <a:r>
              <a:rPr lang="en-US" sz="1400" dirty="0">
                <a:solidFill>
                  <a:srgbClr val="323438"/>
                </a:solidFill>
                <a:latin typeface="Core Sans DS 47 Cn Medium"/>
                <a:cs typeface="Core Sans DS 47 Cn Medium"/>
              </a:rPr>
              <a:t>POWER RESTORATION</a:t>
            </a:r>
          </a:p>
        </p:txBody>
      </p:sp>
      <p:pic>
        <p:nvPicPr>
          <p:cNvPr id="11" name="Picture 10" descr="DSC_2068.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15072" y="1156331"/>
            <a:ext cx="1382889" cy="1072445"/>
          </a:xfrm>
          <a:prstGeom prst="rect">
            <a:avLst/>
          </a:prstGeom>
        </p:spPr>
      </p:pic>
      <p:pic>
        <p:nvPicPr>
          <p:cNvPr id="12" name="Picture 11" descr="Sand Fire Pole Replacement-7752.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975475" y="1169739"/>
            <a:ext cx="1380744" cy="1072355"/>
          </a:xfrm>
          <a:prstGeom prst="rect">
            <a:avLst/>
          </a:prstGeom>
        </p:spPr>
      </p:pic>
      <p:pic>
        <p:nvPicPr>
          <p:cNvPr id="16" name="Picture 15"/>
          <p:cNvPicPr>
            <a:picLocks noChangeAspect="1"/>
          </p:cNvPicPr>
          <p:nvPr/>
        </p:nvPicPr>
        <p:blipFill rotWithShape="1">
          <a:blip r:embed="rId5" cstate="email">
            <a:extLst>
              <a:ext uri="{28A0092B-C50C-407E-A947-70E740481C1C}">
                <a14:useLocalDpi xmlns:a14="http://schemas.microsoft.com/office/drawing/2010/main"/>
              </a:ext>
            </a:extLst>
          </a:blip>
          <a:srcRect b="2782"/>
          <a:stretch/>
        </p:blipFill>
        <p:spPr>
          <a:xfrm>
            <a:off x="5691533" y="2658526"/>
            <a:ext cx="1380744" cy="1083741"/>
          </a:xfrm>
          <a:prstGeom prst="rect">
            <a:avLst/>
          </a:prstGeom>
        </p:spPr>
      </p:pic>
      <p:sp>
        <p:nvSpPr>
          <p:cNvPr id="52" name="TextBox 51"/>
          <p:cNvSpPr txBox="1"/>
          <p:nvPr/>
        </p:nvSpPr>
        <p:spPr>
          <a:xfrm>
            <a:off x="545609" y="4865306"/>
            <a:ext cx="1852083" cy="707886"/>
          </a:xfrm>
          <a:prstGeom prst="rect">
            <a:avLst/>
          </a:prstGeom>
          <a:noFill/>
        </p:spPr>
        <p:txBody>
          <a:bodyPr wrap="square" rtlCol="0">
            <a:spAutoFit/>
          </a:bodyPr>
          <a:lstStyle/>
          <a:p>
            <a:pPr algn="ctr"/>
            <a:r>
              <a:rPr lang="en-US" sz="2000" dirty="0">
                <a:latin typeface="Core Sans DS 47 Cn Medium"/>
                <a:cs typeface="Core Sans DS 47 Cn Medium"/>
              </a:rPr>
              <a:t>Forecast Weather &amp; Fire Conditions</a:t>
            </a:r>
          </a:p>
        </p:txBody>
      </p:sp>
      <p:sp>
        <p:nvSpPr>
          <p:cNvPr id="54" name="TextBox 53"/>
          <p:cNvSpPr txBox="1"/>
          <p:nvPr/>
        </p:nvSpPr>
        <p:spPr>
          <a:xfrm>
            <a:off x="1729331" y="5633562"/>
            <a:ext cx="1852083" cy="707886"/>
          </a:xfrm>
          <a:prstGeom prst="rect">
            <a:avLst/>
          </a:prstGeom>
          <a:noFill/>
        </p:spPr>
        <p:txBody>
          <a:bodyPr wrap="square" rtlCol="0">
            <a:spAutoFit/>
          </a:bodyPr>
          <a:lstStyle/>
          <a:p>
            <a:pPr algn="ctr"/>
            <a:r>
              <a:rPr lang="en-US" sz="2000" dirty="0">
                <a:latin typeface="Core Sans DS 47 Cn Medium"/>
                <a:cs typeface="Core Sans DS 47 Cn Medium"/>
              </a:rPr>
              <a:t>Incident Responders On Alert</a:t>
            </a:r>
          </a:p>
        </p:txBody>
      </p:sp>
      <p:sp>
        <p:nvSpPr>
          <p:cNvPr id="55" name="TextBox 54"/>
          <p:cNvSpPr txBox="1"/>
          <p:nvPr/>
        </p:nvSpPr>
        <p:spPr>
          <a:xfrm>
            <a:off x="2926292" y="4865306"/>
            <a:ext cx="1852083" cy="707886"/>
          </a:xfrm>
          <a:prstGeom prst="rect">
            <a:avLst/>
          </a:prstGeom>
          <a:noFill/>
        </p:spPr>
        <p:txBody>
          <a:bodyPr wrap="square" rtlCol="0">
            <a:spAutoFit/>
          </a:bodyPr>
          <a:lstStyle/>
          <a:p>
            <a:pPr algn="ctr"/>
            <a:r>
              <a:rPr lang="en-US" sz="2000" dirty="0">
                <a:latin typeface="Core Sans DS 47 Cn Medium"/>
                <a:cs typeface="Core Sans DS 47 Cn Medium"/>
              </a:rPr>
              <a:t>1</a:t>
            </a:r>
            <a:r>
              <a:rPr lang="en-US" sz="2000" baseline="30000" dirty="0">
                <a:latin typeface="Core Sans DS 47 Cn Medium"/>
                <a:cs typeface="Core Sans DS 47 Cn Medium"/>
              </a:rPr>
              <a:t>st</a:t>
            </a:r>
            <a:r>
              <a:rPr lang="en-US" sz="2000" dirty="0">
                <a:latin typeface="Core Sans DS 47 Cn Medium"/>
                <a:cs typeface="Core Sans DS 47 Cn Medium"/>
              </a:rPr>
              <a:t> Notification</a:t>
            </a:r>
          </a:p>
          <a:p>
            <a:pPr algn="ctr"/>
            <a:r>
              <a:rPr lang="en-US" sz="2000" dirty="0">
                <a:latin typeface="Core Sans DS 47 Cn Medium"/>
                <a:cs typeface="Core Sans DS 47 Cn Medium"/>
              </a:rPr>
              <a:t>PSPS Possible</a:t>
            </a:r>
          </a:p>
        </p:txBody>
      </p:sp>
      <p:sp>
        <p:nvSpPr>
          <p:cNvPr id="56" name="TextBox 55"/>
          <p:cNvSpPr txBox="1"/>
          <p:nvPr/>
        </p:nvSpPr>
        <p:spPr>
          <a:xfrm>
            <a:off x="4180476" y="5633562"/>
            <a:ext cx="1852083" cy="707886"/>
          </a:xfrm>
          <a:prstGeom prst="rect">
            <a:avLst/>
          </a:prstGeom>
          <a:noFill/>
        </p:spPr>
        <p:txBody>
          <a:bodyPr wrap="square" rtlCol="0">
            <a:spAutoFit/>
          </a:bodyPr>
          <a:lstStyle/>
          <a:p>
            <a:pPr algn="ctr"/>
            <a:r>
              <a:rPr lang="en-US" sz="2000" dirty="0">
                <a:latin typeface="Core Sans DS 47 Cn Medium"/>
                <a:cs typeface="Core Sans DS 47 Cn Medium"/>
              </a:rPr>
              <a:t>2</a:t>
            </a:r>
            <a:r>
              <a:rPr lang="en-US" sz="2000" baseline="30000" dirty="0">
                <a:latin typeface="Core Sans DS 47 Cn Medium"/>
                <a:cs typeface="Core Sans DS 47 Cn Medium"/>
              </a:rPr>
              <a:t>nd</a:t>
            </a:r>
            <a:r>
              <a:rPr lang="en-US" sz="2000" dirty="0">
                <a:latin typeface="Core Sans DS 47 Cn Medium"/>
                <a:cs typeface="Core Sans DS 47 Cn Medium"/>
              </a:rPr>
              <a:t> Notification</a:t>
            </a:r>
          </a:p>
          <a:p>
            <a:pPr algn="ctr"/>
            <a:r>
              <a:rPr lang="en-US" sz="2000" dirty="0">
                <a:latin typeface="Core Sans DS 47 Cn Medium"/>
                <a:cs typeface="Core Sans DS 47 Cn Medium"/>
              </a:rPr>
              <a:t>PSPS Likely</a:t>
            </a:r>
          </a:p>
        </p:txBody>
      </p:sp>
      <p:sp>
        <p:nvSpPr>
          <p:cNvPr id="57" name="TextBox 56"/>
          <p:cNvSpPr txBox="1"/>
          <p:nvPr/>
        </p:nvSpPr>
        <p:spPr>
          <a:xfrm>
            <a:off x="5430447" y="4865306"/>
            <a:ext cx="1852083" cy="707886"/>
          </a:xfrm>
          <a:prstGeom prst="rect">
            <a:avLst/>
          </a:prstGeom>
          <a:noFill/>
        </p:spPr>
        <p:txBody>
          <a:bodyPr wrap="square" rtlCol="0">
            <a:spAutoFit/>
          </a:bodyPr>
          <a:lstStyle/>
          <a:p>
            <a:pPr algn="ctr"/>
            <a:r>
              <a:rPr lang="en-US" sz="2000" dirty="0">
                <a:latin typeface="Core Sans DS 47 Cn Medium"/>
                <a:cs typeface="Core Sans DS 47 Cn Medium"/>
              </a:rPr>
              <a:t>3</a:t>
            </a:r>
            <a:r>
              <a:rPr lang="en-US" sz="2000" baseline="30000" dirty="0">
                <a:latin typeface="Core Sans DS 47 Cn Medium"/>
                <a:cs typeface="Core Sans DS 47 Cn Medium"/>
              </a:rPr>
              <a:t>rd</a:t>
            </a:r>
            <a:r>
              <a:rPr lang="en-US" sz="2000" dirty="0">
                <a:latin typeface="Core Sans DS 47 Cn Medium"/>
                <a:cs typeface="Core Sans DS 47 Cn Medium"/>
              </a:rPr>
              <a:t> Notification</a:t>
            </a:r>
          </a:p>
          <a:p>
            <a:pPr algn="ctr"/>
            <a:r>
              <a:rPr lang="en-US" sz="2000" dirty="0">
                <a:latin typeface="Core Sans DS 47 Cn Medium"/>
                <a:cs typeface="Core Sans DS 47 Cn Medium"/>
              </a:rPr>
              <a:t>Power Shutoff</a:t>
            </a:r>
          </a:p>
        </p:txBody>
      </p:sp>
      <p:sp>
        <p:nvSpPr>
          <p:cNvPr id="58" name="TextBox 57"/>
          <p:cNvSpPr txBox="1"/>
          <p:nvPr/>
        </p:nvSpPr>
        <p:spPr>
          <a:xfrm>
            <a:off x="6728375" y="5633562"/>
            <a:ext cx="1852083" cy="707886"/>
          </a:xfrm>
          <a:prstGeom prst="rect">
            <a:avLst/>
          </a:prstGeom>
          <a:noFill/>
        </p:spPr>
        <p:txBody>
          <a:bodyPr wrap="square" rtlCol="0">
            <a:spAutoFit/>
          </a:bodyPr>
          <a:lstStyle/>
          <a:p>
            <a:pPr algn="ctr"/>
            <a:r>
              <a:rPr lang="en-US" sz="2000" dirty="0">
                <a:latin typeface="Core Sans DS 47 Cn Medium"/>
                <a:cs typeface="Core Sans DS 47 Cn Medium"/>
              </a:rPr>
              <a:t>4</a:t>
            </a:r>
            <a:r>
              <a:rPr lang="en-US" sz="2000" baseline="30000" dirty="0">
                <a:latin typeface="Core Sans DS 47 Cn Medium"/>
                <a:cs typeface="Core Sans DS 47 Cn Medium"/>
              </a:rPr>
              <a:t>th</a:t>
            </a:r>
            <a:r>
              <a:rPr lang="en-US" sz="2000" dirty="0">
                <a:latin typeface="Core Sans DS 47 Cn Medium"/>
                <a:cs typeface="Core Sans DS 47 Cn Medium"/>
              </a:rPr>
              <a:t> Notification</a:t>
            </a:r>
          </a:p>
          <a:p>
            <a:pPr algn="ctr"/>
            <a:r>
              <a:rPr lang="en-US" sz="2000" dirty="0">
                <a:latin typeface="Core Sans DS 47 Cn Medium"/>
                <a:cs typeface="Core Sans DS 47 Cn Medium"/>
              </a:rPr>
              <a:t>Power Restored</a:t>
            </a:r>
          </a:p>
        </p:txBody>
      </p:sp>
      <p:pic>
        <p:nvPicPr>
          <p:cNvPr id="2" name="Picture 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80556" y="2666577"/>
            <a:ext cx="1380744" cy="1067368"/>
          </a:xfrm>
          <a:prstGeom prst="rect">
            <a:avLst/>
          </a:prstGeom>
        </p:spPr>
      </p:pic>
      <p:pic>
        <p:nvPicPr>
          <p:cNvPr id="49" name="Picture 4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70966" y="2668334"/>
            <a:ext cx="1380744" cy="1005740"/>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052766" y="1219386"/>
            <a:ext cx="1239073" cy="1024655"/>
          </a:xfrm>
          <a:prstGeom prst="rect">
            <a:avLst/>
          </a:prstGeom>
        </p:spPr>
      </p:pic>
    </p:spTree>
    <p:extLst>
      <p:ext uri="{BB962C8B-B14F-4D97-AF65-F5344CB8AC3E}">
        <p14:creationId xmlns:p14="http://schemas.microsoft.com/office/powerpoint/2010/main" val="3995533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471"/>
            <a:ext cx="7886700" cy="624643"/>
          </a:xfrm>
        </p:spPr>
        <p:txBody>
          <a:bodyPr>
            <a:normAutofit/>
          </a:bodyPr>
          <a:lstStyle/>
          <a:p>
            <a:r>
              <a:rPr lang="en-US" b="1" cap="small" dirty="0">
                <a:latin typeface="+mn-lt"/>
                <a:ea typeface="Segoe UI" panose="020B0502040204020203" pitchFamily="34" charset="0"/>
                <a:cs typeface="Core Sans DS 47 Cn Medium"/>
              </a:rPr>
              <a:t>PSPS Event Frequency and Duration Forecast</a:t>
            </a:r>
          </a:p>
        </p:txBody>
      </p:sp>
      <p:sp>
        <p:nvSpPr>
          <p:cNvPr id="3" name="Content Placeholder 2"/>
          <p:cNvSpPr>
            <a:spLocks noGrp="1"/>
          </p:cNvSpPr>
          <p:nvPr>
            <p:ph idx="1"/>
          </p:nvPr>
        </p:nvSpPr>
        <p:spPr>
          <a:xfrm>
            <a:off x="329681" y="3750673"/>
            <a:ext cx="8435837" cy="2496925"/>
          </a:xfrm>
        </p:spPr>
        <p:txBody>
          <a:bodyPr>
            <a:normAutofit/>
          </a:bodyPr>
          <a:lstStyle/>
          <a:p>
            <a:pPr>
              <a:lnSpc>
                <a:spcPct val="100000"/>
              </a:lnSpc>
            </a:pPr>
            <a:r>
              <a:rPr lang="en-US" sz="1800" dirty="0">
                <a:latin typeface="Segoe UI" panose="020B0502040204020203" pitchFamily="34" charset="0"/>
                <a:ea typeface="Segoe UI" panose="020B0502040204020203" pitchFamily="34" charset="0"/>
                <a:cs typeface="Segoe UI" panose="020B0502040204020203" pitchFamily="34" charset="0"/>
              </a:rPr>
              <a:t>Predictions based on historical weather data and past PSPS events.  Actual frequency and duration depends on a number of factors which cannot be forecasted with certainty</a:t>
            </a:r>
          </a:p>
          <a:p>
            <a:pPr>
              <a:lnSpc>
                <a:spcPct val="100000"/>
              </a:lnSpc>
            </a:pPr>
            <a:r>
              <a:rPr lang="en-US" sz="1800" dirty="0">
                <a:latin typeface="Segoe UI" panose="020B0502040204020203" pitchFamily="34" charset="0"/>
                <a:ea typeface="Segoe UI" panose="020B0502040204020203" pitchFamily="34" charset="0"/>
                <a:cs typeface="Segoe UI" panose="020B0502040204020203" pitchFamily="34" charset="0"/>
              </a:rPr>
              <a:t>Event frequency and duration predictions across all of SCE’s high fire risk areas</a:t>
            </a:r>
          </a:p>
          <a:p>
            <a:pPr>
              <a:lnSpc>
                <a:spcPct val="100000"/>
              </a:lnSpc>
            </a:pPr>
            <a:r>
              <a:rPr lang="en-US" sz="1800" dirty="0">
                <a:latin typeface="Segoe UI" panose="020B0502040204020203" pitchFamily="34" charset="0"/>
                <a:ea typeface="Segoe UI" panose="020B0502040204020203" pitchFamily="34" charset="0"/>
                <a:cs typeface="Segoe UI" panose="020B0502040204020203" pitchFamily="34" charset="0"/>
              </a:rPr>
              <a:t>Scope/impact of extreme fire conditions and time to conduct safety checks of our equipment following these conditions will affect the duration of these outages.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73" y="1285334"/>
            <a:ext cx="2330810" cy="244990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8164" y="1285334"/>
            <a:ext cx="3092351" cy="2473881"/>
          </a:xfrm>
          <a:prstGeom prst="rect">
            <a:avLst/>
          </a:prstGeom>
        </p:spPr>
      </p:pic>
      <p:sp>
        <p:nvSpPr>
          <p:cNvPr id="8" name="TextBox 7"/>
          <p:cNvSpPr txBox="1"/>
          <p:nvPr/>
        </p:nvSpPr>
        <p:spPr>
          <a:xfrm>
            <a:off x="2600176" y="2048620"/>
            <a:ext cx="1802921" cy="1200329"/>
          </a:xfrm>
          <a:prstGeom prst="rect">
            <a:avLst/>
          </a:prstGeom>
          <a:noFill/>
        </p:spPr>
        <p:txBody>
          <a:bodyPr wrap="square" rtlCol="0" anchor="t">
            <a:spAutoFit/>
          </a:bodyPr>
          <a:lstStyle/>
          <a:p>
            <a:pPr algn="ctr"/>
            <a:r>
              <a:rPr lang="en-US" b="1">
                <a:latin typeface="Segoe UI" panose="020B0502040204020203" pitchFamily="34" charset="0"/>
                <a:ea typeface="Segoe UI" panose="020B0502040204020203" pitchFamily="34" charset="0"/>
                <a:cs typeface="Segoe UI" panose="020B0502040204020203" pitchFamily="34" charset="0"/>
              </a:rPr>
              <a:t>2-10 PSPS shutoffs per year predicted</a:t>
            </a:r>
          </a:p>
          <a:p>
            <a:pPr algn="ctr"/>
            <a:r>
              <a:rPr lang="en-US" b="1">
                <a:latin typeface="Segoe UI" panose="020B0502040204020203" pitchFamily="34" charset="0"/>
                <a:ea typeface="Segoe UI" panose="020B0502040204020203" pitchFamily="34" charset="0"/>
                <a:cs typeface="Segoe UI" panose="020B0502040204020203" pitchFamily="34" charset="0"/>
              </a:rPr>
              <a:t>(system wide)</a:t>
            </a:r>
          </a:p>
        </p:txBody>
      </p:sp>
      <p:sp>
        <p:nvSpPr>
          <p:cNvPr id="9" name="TextBox 8"/>
          <p:cNvSpPr txBox="1"/>
          <p:nvPr/>
        </p:nvSpPr>
        <p:spPr>
          <a:xfrm>
            <a:off x="6832467" y="1898130"/>
            <a:ext cx="1906981" cy="1477328"/>
          </a:xfrm>
          <a:prstGeom prst="rect">
            <a:avLst/>
          </a:prstGeom>
          <a:noFill/>
        </p:spPr>
        <p:txBody>
          <a:bodyPr wrap="square" rtlCol="0">
            <a:spAutoFit/>
          </a:bodyPr>
          <a:lstStyle/>
          <a:p>
            <a:pPr algn="ctr"/>
            <a:r>
              <a:rPr lang="en-US" b="1">
                <a:latin typeface="Segoe UI" panose="020B0502040204020203" pitchFamily="34" charset="0"/>
                <a:ea typeface="Segoe UI" panose="020B0502040204020203" pitchFamily="34" charset="0"/>
                <a:cs typeface="Segoe UI" panose="020B0502040204020203" pitchFamily="34" charset="0"/>
              </a:rPr>
              <a:t>Outages predicted to last between half a day to a few days</a:t>
            </a:r>
          </a:p>
        </p:txBody>
      </p:sp>
      <p:sp>
        <p:nvSpPr>
          <p:cNvPr id="11" name="Slide Number Placeholder 2"/>
          <p:cNvSpPr>
            <a:spLocks noGrp="1"/>
          </p:cNvSpPr>
          <p:nvPr>
            <p:ph type="sldNum" sz="quarter" idx="4294967295"/>
          </p:nvPr>
        </p:nvSpPr>
        <p:spPr>
          <a:xfrm>
            <a:off x="8478173" y="6374107"/>
            <a:ext cx="516570" cy="365125"/>
          </a:xfrm>
          <a:prstGeom prst="rect">
            <a:avLst/>
          </a:prstGeom>
        </p:spPr>
        <p:txBody>
          <a:bodyPr/>
          <a:lstStyle/>
          <a:p>
            <a:fld id="{5E94BA17-8AE8-4651-9FD9-8589E5D42325}" type="slidenum">
              <a:rPr lang="en-US" smtClean="0"/>
              <a:t>12</a:t>
            </a:fld>
            <a:endParaRPr lang="en-US"/>
          </a:p>
        </p:txBody>
      </p:sp>
      <p:sp>
        <p:nvSpPr>
          <p:cNvPr id="10" name="Rectangle 9"/>
          <p:cNvSpPr/>
          <p:nvPr/>
        </p:nvSpPr>
        <p:spPr>
          <a:xfrm>
            <a:off x="0" y="703950"/>
            <a:ext cx="6293555" cy="73673"/>
          </a:xfrm>
          <a:prstGeom prst="rect">
            <a:avLst/>
          </a:prstGeom>
          <a:solidFill>
            <a:srgbClr val="FDC9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DC933"/>
              </a:solidFill>
            </a:endParaRPr>
          </a:p>
        </p:txBody>
      </p:sp>
    </p:spTree>
    <p:extLst>
      <p:ext uri="{BB962C8B-B14F-4D97-AF65-F5344CB8AC3E}">
        <p14:creationId xmlns:p14="http://schemas.microsoft.com/office/powerpoint/2010/main" val="1740985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alphaModFix amt="22000"/>
          </a:blip>
          <a:stretch>
            <a:fillRect/>
          </a:stretch>
        </p:blipFill>
        <p:spPr>
          <a:xfrm>
            <a:off x="6659264" y="0"/>
            <a:ext cx="2484736" cy="4048367"/>
          </a:xfrm>
          <a:prstGeom prst="rect">
            <a:avLst/>
          </a:prstGeom>
        </p:spPr>
      </p:pic>
      <p:sp>
        <p:nvSpPr>
          <p:cNvPr id="2" name="Title 1"/>
          <p:cNvSpPr>
            <a:spLocks noGrp="1"/>
          </p:cNvSpPr>
          <p:nvPr>
            <p:ph type="title"/>
          </p:nvPr>
        </p:nvSpPr>
        <p:spPr>
          <a:xfrm>
            <a:off x="2" y="48719"/>
            <a:ext cx="8994741" cy="857549"/>
          </a:xfrm>
        </p:spPr>
        <p:txBody>
          <a:bodyPr>
            <a:noAutofit/>
          </a:bodyPr>
          <a:lstStyle/>
          <a:p>
            <a:r>
              <a:rPr lang="en-US" sz="3200" b="1" cap="small" dirty="0">
                <a:latin typeface="Segoe UI" panose="020B0502040204020203" pitchFamily="34" charset="0"/>
                <a:ea typeface="Segoe UI" panose="020B0502040204020203" pitchFamily="34" charset="0"/>
                <a:cs typeface="Segoe UI" panose="020B0502040204020203" pitchFamily="34" charset="0"/>
              </a:rPr>
              <a:t>Community Resilience &amp; Preparedness</a:t>
            </a:r>
          </a:p>
        </p:txBody>
      </p:sp>
      <p:sp>
        <p:nvSpPr>
          <p:cNvPr id="13" name="TextBox 8">
            <a:extLst>
              <a:ext uri="{FF2B5EF4-FFF2-40B4-BE49-F238E27FC236}">
                <a16:creationId xmlns="" xmlns:a16="http://schemas.microsoft.com/office/drawing/2014/main" id="{91F0C408-CC30-4A71-BB09-077B3F25D83F}"/>
              </a:ext>
            </a:extLst>
          </p:cNvPr>
          <p:cNvSpPr txBox="1"/>
          <p:nvPr/>
        </p:nvSpPr>
        <p:spPr>
          <a:xfrm>
            <a:off x="-118421" y="1376677"/>
            <a:ext cx="8660255" cy="489364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800100" lvl="1" indent="-342900">
              <a:spcAft>
                <a:spcPts val="1200"/>
              </a:spcAft>
              <a:buClr>
                <a:srgbClr val="FDC933"/>
              </a:buClr>
              <a:buFont typeface="Wingdings" charset="2"/>
              <a:buChar char="§"/>
            </a:pPr>
            <a:r>
              <a:rPr lang="en-US" sz="2800" b="1" dirty="0">
                <a:solidFill>
                  <a:srgbClr val="080808"/>
                </a:solidFill>
                <a:latin typeface="Segoe UI" panose="020B0502040204020203" pitchFamily="34" charset="0"/>
                <a:ea typeface="Segoe UI" panose="020B0502040204020203" pitchFamily="34" charset="0"/>
                <a:cs typeface="Segoe UI" panose="020B0502040204020203" pitchFamily="34" charset="0"/>
              </a:rPr>
              <a:t>Power Outages Can Occur for Many Reasons</a:t>
            </a:r>
          </a:p>
          <a:p>
            <a:pPr marL="1257300" lvl="2" indent="-342900">
              <a:spcAft>
                <a:spcPts val="600"/>
              </a:spcAft>
              <a:buClr>
                <a:srgbClr val="FDC933"/>
              </a:buClr>
              <a:buFont typeface="Wingdings" charset="2"/>
              <a:buChar char="§"/>
            </a:pPr>
            <a:r>
              <a:rPr lang="en-US" sz="2400" dirty="0">
                <a:solidFill>
                  <a:srgbClr val="080808"/>
                </a:solidFill>
                <a:latin typeface="Segoe UI" panose="020B0502040204020203" pitchFamily="34" charset="0"/>
                <a:ea typeface="Segoe UI" panose="020B0502040204020203" pitchFamily="34" charset="0"/>
                <a:cs typeface="Segoe UI" panose="020B0502040204020203" pitchFamily="34" charset="0"/>
              </a:rPr>
              <a:t>Maintenance</a:t>
            </a:r>
          </a:p>
          <a:p>
            <a:pPr marL="1257300" lvl="2" indent="-342900">
              <a:spcAft>
                <a:spcPts val="600"/>
              </a:spcAft>
              <a:buClr>
                <a:srgbClr val="FDC933"/>
              </a:buClr>
              <a:buFont typeface="Wingdings" charset="2"/>
              <a:buChar char="§"/>
            </a:pPr>
            <a:r>
              <a:rPr lang="en-US" sz="2400" dirty="0">
                <a:solidFill>
                  <a:srgbClr val="080808"/>
                </a:solidFill>
                <a:latin typeface="Segoe UI" panose="020B0502040204020203" pitchFamily="34" charset="0"/>
                <a:ea typeface="Segoe UI" panose="020B0502040204020203" pitchFamily="34" charset="0"/>
                <a:cs typeface="Segoe UI" panose="020B0502040204020203" pitchFamily="34" charset="0"/>
              </a:rPr>
              <a:t>Emergency Repairs</a:t>
            </a:r>
          </a:p>
          <a:p>
            <a:pPr marL="1257300" lvl="2" indent="-342900">
              <a:spcAft>
                <a:spcPts val="600"/>
              </a:spcAft>
              <a:buClr>
                <a:srgbClr val="FDC933"/>
              </a:buClr>
              <a:buFont typeface="Wingdings" charset="2"/>
              <a:buChar char="§"/>
            </a:pPr>
            <a:r>
              <a:rPr lang="en-US" sz="2400" dirty="0">
                <a:solidFill>
                  <a:srgbClr val="080808"/>
                </a:solidFill>
                <a:latin typeface="Segoe UI" panose="020B0502040204020203" pitchFamily="34" charset="0"/>
                <a:ea typeface="Segoe UI" panose="020B0502040204020203" pitchFamily="34" charset="0"/>
                <a:cs typeface="Segoe UI" panose="020B0502040204020203" pitchFamily="34" charset="0"/>
              </a:rPr>
              <a:t>Requests from Fire Agencies</a:t>
            </a:r>
          </a:p>
          <a:p>
            <a:pPr marL="1257300" lvl="2" indent="-342900">
              <a:spcAft>
                <a:spcPts val="600"/>
              </a:spcAft>
              <a:buClr>
                <a:srgbClr val="FDC933"/>
              </a:buClr>
              <a:buFont typeface="Wingdings" charset="2"/>
              <a:buChar char="§"/>
            </a:pPr>
            <a:r>
              <a:rPr lang="en-US" sz="2400" dirty="0">
                <a:solidFill>
                  <a:srgbClr val="080808"/>
                </a:solidFill>
                <a:latin typeface="Segoe UI" panose="020B0502040204020203" pitchFamily="34" charset="0"/>
                <a:ea typeface="Segoe UI" panose="020B0502040204020203" pitchFamily="34" charset="0"/>
                <a:cs typeface="Segoe UI" panose="020B0502040204020203" pitchFamily="34" charset="0"/>
              </a:rPr>
              <a:t>Natural Disasters</a:t>
            </a:r>
          </a:p>
          <a:p>
            <a:pPr marL="800100" lvl="1" indent="-342900">
              <a:spcAft>
                <a:spcPts val="1200"/>
              </a:spcAft>
              <a:buClr>
                <a:srgbClr val="FDC933"/>
              </a:buClr>
              <a:buFont typeface="Wingdings" charset="2"/>
              <a:buChar char="§"/>
            </a:pPr>
            <a:endParaRPr lang="en-US" sz="2800" b="1" dirty="0">
              <a:solidFill>
                <a:srgbClr val="080808"/>
              </a:solidFill>
              <a:latin typeface="Segoe UI" panose="020B0502040204020203" pitchFamily="34" charset="0"/>
              <a:ea typeface="Segoe UI" panose="020B0502040204020203" pitchFamily="34" charset="0"/>
              <a:cs typeface="Segoe UI" panose="020B0502040204020203" pitchFamily="34" charset="0"/>
            </a:endParaRPr>
          </a:p>
          <a:p>
            <a:pPr marL="800100" lvl="1" indent="-342900">
              <a:spcAft>
                <a:spcPts val="1200"/>
              </a:spcAft>
              <a:buClr>
                <a:srgbClr val="FDC933"/>
              </a:buClr>
              <a:buFont typeface="Wingdings" charset="2"/>
              <a:buChar char="§"/>
            </a:pPr>
            <a:r>
              <a:rPr lang="en-US" sz="2800" b="1" dirty="0">
                <a:solidFill>
                  <a:srgbClr val="080808"/>
                </a:solidFill>
                <a:latin typeface="Segoe UI" panose="020B0502040204020203" pitchFamily="34" charset="0"/>
                <a:ea typeface="Segoe UI" panose="020B0502040204020203" pitchFamily="34" charset="0"/>
                <a:cs typeface="Segoe UI" panose="020B0502040204020203" pitchFamily="34" charset="0"/>
              </a:rPr>
              <a:t>Have a Plan and Be Prepared</a:t>
            </a:r>
          </a:p>
          <a:p>
            <a:pPr marL="1257300" lvl="2" indent="-342900">
              <a:spcAft>
                <a:spcPts val="600"/>
              </a:spcAft>
              <a:buClr>
                <a:srgbClr val="FDC933"/>
              </a:buClr>
              <a:buFont typeface="Wingdings" charset="2"/>
              <a:buChar char="§"/>
            </a:pPr>
            <a:r>
              <a:rPr lang="en-US" sz="2400" dirty="0">
                <a:solidFill>
                  <a:srgbClr val="080808"/>
                </a:solidFill>
                <a:latin typeface="Segoe UI" panose="020B0502040204020203" pitchFamily="34" charset="0"/>
                <a:ea typeface="Segoe UI" panose="020B0502040204020203" pitchFamily="34" charset="0"/>
                <a:cs typeface="Segoe UI" panose="020B0502040204020203" pitchFamily="34" charset="0"/>
              </a:rPr>
              <a:t>Be Informed</a:t>
            </a:r>
          </a:p>
          <a:p>
            <a:pPr marL="1257300" lvl="2" indent="-342900">
              <a:spcAft>
                <a:spcPts val="600"/>
              </a:spcAft>
              <a:buClr>
                <a:srgbClr val="FDC933"/>
              </a:buClr>
              <a:buFont typeface="Wingdings" charset="2"/>
              <a:buChar char="§"/>
            </a:pPr>
            <a:r>
              <a:rPr lang="en-US" sz="2400" dirty="0">
                <a:solidFill>
                  <a:srgbClr val="080808"/>
                </a:solidFill>
                <a:latin typeface="Segoe UI" panose="020B0502040204020203" pitchFamily="34" charset="0"/>
                <a:ea typeface="Segoe UI" panose="020B0502040204020203" pitchFamily="34" charset="0"/>
                <a:cs typeface="Segoe UI" panose="020B0502040204020203" pitchFamily="34" charset="0"/>
              </a:rPr>
              <a:t>Plan Ahead</a:t>
            </a:r>
          </a:p>
          <a:p>
            <a:pPr marL="1257300" lvl="2" indent="-342900">
              <a:spcAft>
                <a:spcPts val="600"/>
              </a:spcAft>
              <a:buClr>
                <a:srgbClr val="FDC933"/>
              </a:buClr>
              <a:buFont typeface="Wingdings" charset="2"/>
              <a:buChar char="§"/>
            </a:pPr>
            <a:r>
              <a:rPr lang="en-US" sz="2400" dirty="0">
                <a:solidFill>
                  <a:srgbClr val="080808"/>
                </a:solidFill>
                <a:latin typeface="Segoe UI" panose="020B0502040204020203" pitchFamily="34" charset="0"/>
                <a:ea typeface="Segoe UI" panose="020B0502040204020203" pitchFamily="34" charset="0"/>
                <a:cs typeface="Segoe UI" panose="020B0502040204020203" pitchFamily="34" charset="0"/>
              </a:rPr>
              <a:t>Take Action</a:t>
            </a:r>
          </a:p>
        </p:txBody>
      </p:sp>
      <p:sp>
        <p:nvSpPr>
          <p:cNvPr id="8" name="Rectangle 7"/>
          <p:cNvSpPr/>
          <p:nvPr/>
        </p:nvSpPr>
        <p:spPr>
          <a:xfrm>
            <a:off x="1" y="744770"/>
            <a:ext cx="6293555" cy="73673"/>
          </a:xfrm>
          <a:prstGeom prst="rect">
            <a:avLst/>
          </a:prstGeom>
          <a:solidFill>
            <a:srgbClr val="FDC9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DC933"/>
              </a:solidFill>
            </a:endParaRPr>
          </a:p>
        </p:txBody>
      </p:sp>
      <p:sp>
        <p:nvSpPr>
          <p:cNvPr id="3" name="TextBox 2"/>
          <p:cNvSpPr txBox="1"/>
          <p:nvPr/>
        </p:nvSpPr>
        <p:spPr>
          <a:xfrm>
            <a:off x="4211706" y="5196469"/>
            <a:ext cx="3636637" cy="646331"/>
          </a:xfrm>
          <a:prstGeom prst="rect">
            <a:avLst/>
          </a:prstGeom>
          <a:noFill/>
        </p:spPr>
        <p:txBody>
          <a:bodyPr wrap="none" rtlCol="0">
            <a:spAutoFit/>
          </a:bodyPr>
          <a:lstStyle/>
          <a:p>
            <a:r>
              <a:rPr lang="en-US" sz="3600" b="1" dirty="0">
                <a:solidFill>
                  <a:srgbClr val="0070C0"/>
                </a:solidFill>
              </a:rPr>
              <a:t>www.Ready.gov</a:t>
            </a:r>
            <a:endParaRPr lang="en-US" b="1" dirty="0">
              <a:solidFill>
                <a:srgbClr val="0070C0"/>
              </a:solidFill>
            </a:endParaRPr>
          </a:p>
        </p:txBody>
      </p:sp>
      <p:sp>
        <p:nvSpPr>
          <p:cNvPr id="10" name="Slide Number Placeholder 2"/>
          <p:cNvSpPr txBox="1">
            <a:spLocks/>
          </p:cNvSpPr>
          <p:nvPr/>
        </p:nvSpPr>
        <p:spPr>
          <a:xfrm>
            <a:off x="8478173" y="6374107"/>
            <a:ext cx="51657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lumMod val="50000"/>
                  </a:schemeClr>
                </a:solidFill>
                <a:latin typeface="Open Sans"/>
                <a:ea typeface="Segoe UI" panose="020B0502040204020203" pitchFamily="34" charset="0"/>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12</a:t>
            </a:r>
          </a:p>
        </p:txBody>
      </p:sp>
    </p:spTree>
    <p:extLst>
      <p:ext uri="{BB962C8B-B14F-4D97-AF65-F5344CB8AC3E}">
        <p14:creationId xmlns:p14="http://schemas.microsoft.com/office/powerpoint/2010/main" val="403847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 y="2568830"/>
            <a:ext cx="8954262" cy="1325563"/>
          </a:xfrm>
        </p:spPr>
        <p:txBody>
          <a:bodyPr>
            <a:normAutofit/>
          </a:bodyPr>
          <a:lstStyle/>
          <a:p>
            <a:pPr algn="ctr"/>
            <a:r>
              <a:rPr lang="en-US" sz="6000" b="1" dirty="0">
                <a:latin typeface="Segoe UI" panose="020B0502040204020203" pitchFamily="34" charset="0"/>
                <a:ea typeface="Segoe UI" panose="020B0502040204020203" pitchFamily="34" charset="0"/>
                <a:cs typeface="Segoe UI" panose="020B0502040204020203" pitchFamily="34" charset="0"/>
              </a:rPr>
              <a:t>Thank You</a:t>
            </a:r>
            <a:br>
              <a:rPr lang="en-US" sz="6000" b="1" dirty="0">
                <a:latin typeface="Segoe UI" panose="020B0502040204020203" pitchFamily="34" charset="0"/>
                <a:ea typeface="Segoe UI" panose="020B0502040204020203" pitchFamily="34" charset="0"/>
                <a:cs typeface="Segoe UI" panose="020B0502040204020203" pitchFamily="34" charset="0"/>
              </a:rPr>
            </a:br>
            <a:r>
              <a:rPr lang="en-US" sz="2400" b="1" dirty="0">
                <a:latin typeface="Segoe UI" panose="020B0502040204020203" pitchFamily="34" charset="0"/>
                <a:ea typeface="Segoe UI" panose="020B0502040204020203" pitchFamily="34" charset="0"/>
                <a:cs typeface="Segoe UI" panose="020B0502040204020203" pitchFamily="34" charset="0"/>
              </a:rPr>
              <a:t>Rudy Gonzales-805.402.4403</a:t>
            </a:r>
            <a:endParaRPr lang="en-US" sz="6000" b="1" dirty="0">
              <a:latin typeface="Segoe UI" panose="020B0502040204020203" pitchFamily="34" charset="0"/>
              <a:ea typeface="Segoe UI" panose="020B0502040204020203" pitchFamily="34" charset="0"/>
              <a:cs typeface="Segoe UI" panose="020B0502040204020203" pitchFamily="34" charset="0"/>
            </a:endParaRPr>
          </a:p>
        </p:txBody>
      </p:sp>
      <p:sp>
        <p:nvSpPr>
          <p:cNvPr id="4" name="Rectangle 3"/>
          <p:cNvSpPr/>
          <p:nvPr/>
        </p:nvSpPr>
        <p:spPr>
          <a:xfrm>
            <a:off x="0" y="726723"/>
            <a:ext cx="3718277" cy="70560"/>
          </a:xfrm>
          <a:prstGeom prst="rect">
            <a:avLst/>
          </a:prstGeom>
          <a:solidFill>
            <a:srgbClr val="FDC9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DC933"/>
              </a:solidFill>
            </a:endParaRPr>
          </a:p>
        </p:txBody>
      </p:sp>
    </p:spTree>
    <p:extLst>
      <p:ext uri="{BB962C8B-B14F-4D97-AF65-F5344CB8AC3E}">
        <p14:creationId xmlns:p14="http://schemas.microsoft.com/office/powerpoint/2010/main" val="113703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055" y="141370"/>
            <a:ext cx="8612197" cy="601891"/>
          </a:xfrm>
        </p:spPr>
        <p:txBody>
          <a:bodyPr>
            <a:normAutofit/>
          </a:bodyPr>
          <a:lstStyle/>
          <a:p>
            <a:r>
              <a:rPr lang="en-US" sz="3200" b="1" dirty="0">
                <a:latin typeface="+mn-lt"/>
                <a:ea typeface="Segoe UI" panose="020B0502040204020203" pitchFamily="34" charset="0"/>
                <a:cs typeface="Calibri"/>
              </a:rPr>
              <a:t>SCE Service Territory</a:t>
            </a:r>
          </a:p>
        </p:txBody>
      </p:sp>
      <p:sp>
        <p:nvSpPr>
          <p:cNvPr id="7" name="Rectangle 6"/>
          <p:cNvSpPr/>
          <p:nvPr/>
        </p:nvSpPr>
        <p:spPr>
          <a:xfrm>
            <a:off x="505326" y="3543238"/>
            <a:ext cx="5471961" cy="369332"/>
          </a:xfrm>
          <a:prstGeom prst="rect">
            <a:avLst/>
          </a:prstGeom>
        </p:spPr>
        <p:txBody>
          <a:bodyPr wrap="square">
            <a:spAutoFit/>
          </a:bodyPr>
          <a:lstStyle/>
          <a:p>
            <a:r>
              <a:rPr lang="en-US" dirty="0"/>
              <a:t> </a:t>
            </a:r>
          </a:p>
        </p:txBody>
      </p:sp>
      <p:sp>
        <p:nvSpPr>
          <p:cNvPr id="15" name="Rectangle 14"/>
          <p:cNvSpPr/>
          <p:nvPr/>
        </p:nvSpPr>
        <p:spPr>
          <a:xfrm>
            <a:off x="1" y="744770"/>
            <a:ext cx="6293555" cy="73673"/>
          </a:xfrm>
          <a:prstGeom prst="rect">
            <a:avLst/>
          </a:prstGeom>
          <a:solidFill>
            <a:srgbClr val="FDC9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DC933"/>
              </a:solidFill>
            </a:endParaRPr>
          </a:p>
        </p:txBody>
      </p:sp>
      <p:sp>
        <p:nvSpPr>
          <p:cNvPr id="4" name="Rectangle 3"/>
          <p:cNvSpPr/>
          <p:nvPr/>
        </p:nvSpPr>
        <p:spPr>
          <a:xfrm>
            <a:off x="1600200" y="5715000"/>
            <a:ext cx="533400" cy="287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AutoShape 2" descr="data:image/png;base64,%20iVBORw0KGgoAAAANSUhEUgAAAKcAAACJCAYAAAE+txg8AAAAAXNSR0IArs4c6QAAAARnQU1BAACxjwv8YQUAAAAJcEhZcwAADsMAAA7DAcdvqGQAANVvSURBVHhe7P131OXHWSaKPvvbOXw5x8651Wq1crJazracMAZswgAmDmmGNMOZA0jGwwx3gCHYBA9gY4PBEecky5KVWy21utU5fDnHnXO8z/PW3q2217nnr7lr3bvW2d31/VLVW2+99caq+tXPA2CI6ReZ/rf9BPSRf/9nLz7sawNqlQZK5Sq8PqDaaKBWa6Beq6Ncb6BSq+IN9+2BpwGeAyX+8bF0DQ00qnV3ZBkwL0EB7REfggEfQlEfYu1B+P1ehHx+hPw+1P1tCHjbEPL64ScUH6+DwTZEw174Q0zM6wv5eS/Acx+8QZ8DGgiwAC+UIaBjOMiHXnhZUVcggDAL6H4w6CdQL4IEEg4F8M1/+ggCrCSkinwqK8B+BzSsAgHeZE06hggswGOQgNsCbVZhmIBCYQJjCvE6wGcBPguFCYjn/hABBzzMxzIC6mVzQmE2nykcY6EIMWJTVSAa7UCQ1wFmFrAQjwEWVqWhQIhAWIb57KgWCBEBDbG5wQgT6RkIMbGSjs520jiAL//tOwnIjwifR0jHiLAV5uyHrs4QogRSz59HUEgJ2xamXbEwO8uPdgIPkVaxWJSF/Lj0nU/gJ/7Pr6K9I4xoLIIoaVfNJBGLsAVs+tBgP5B9GoWN5zDz8mcwf3Ee3/3s+x3Q9s4AOrvD6OoKoa+bnVTL8J4fz3/38+jsiKK9PUTMQ7jy4iuYfulRnP3uZzB58nnkUllsLvYjs9mNcj6Mp7/6H0m6Lcen357KP1xv4ynZrEaeK1SKyCa2EOoYUJ34wkf+K868/Cx+6gffA380RFYk1rEhLM1eQ1u5hI6edjx75i9RLQBrGxkH9H9+8uWHK5UKiukttPd0I59N4zMf+g8Yv3kC+fwyCpluhANRHD5cQLVUxCtnc0jMZHH3A/fi9MVn0NEfwegoK6MIbC6Tl4XJxz74PrR1NnDt3DL27tyJe4+HUM4lUamGEU8UEPVWkVhewWZ/D37j5/4byu+oolwpoK1RRfunl1AfyeP4Ha/BwfF7KIEVh+k/fPQfH+5mZ/34T/0cfEEPfva9txKz7VhYvoCr6U3s2BvFT7353+Gjn/g8/MkC1r0NvOOmYzjwlvdTGPz4+r/9KWr+FXjRiUhgi0fg+Fve+Lrj1XIR73rbm/DmgwPoDHUgUGzgO0+cwwAi2BYZwOml5zEw5MGVhRSbmUO2K46b97wBqXQGIzuO4SZC8teKqHg8DuiBbSPHP//3f4eHf/3/wK//90cwO7+CW2/eg3f97K+id2QbMqU2HOncCV8ph8eenMPUdB7zTD/73h/AVrZK3g2h1L4NI9sPop0dbM3/6uf+9eHdQzGcP/MiUhtbWFndxLefeQZ33P8aPHjnzfhfH/4Ydu/djuXKAjLeCgqbdbztwDiOvuNXUWrrQw/ZD+QeDzElPRyfjg124Gd/9fdRK5fR39uB8+fP4O67b8bGiedRTuSx69YhHNu3G6dfiOPyC0lcPJ+gNI0w9UCsWK3WkEwkkM5VkU4VDNP9TO8V8P9dP2u+O/3f9/P8xodPNSrU7oJer1N/U6vXqL1zxRI8bV7T+FVagKOHRtBNhVP3tKHM6zZqeVkJPxV4heeNep33SAppfh8VQ5iKRDqzjQrDo+T1mEKW0pbSlVUwXStdShUXZdJRqs7LZM+ooFVe8NoC1Ox+Gig/Nbc/GKLqC2Dp7LcRNCtANUeroDwhKWsedU+VoF5FgywWYlk980nJE3AwGERbhBg6DKgzmTnMQlUyRZCKwzS6dKcyUxEHQx5iTptFfRtk6+Bv8J6wZB7el+ZXavNRqeokxALRGJtFXdnZ3099Kt1KTHnt5zNp/QhbEaEyDlAZt3eGMTQ6aHlkv0zrs4JqOY82FTYsomE+pNaXBu/o5D0fTv/D+2kRQogQ6wiVtjS/lwojxvwRNjfKSoSMKgpGnFUYGOhGW0csgA4q4SibE4k6szHQN4gItX+eyiPaNNsxYhcl/Xq6ovBS/YWpeNauXQYSz2D5wheo4WZw8fkn8K1PvA0+aXSxgfwAsUWl2kBg3w4sLl5G9/ZD6GQz5VRMnz2LGDuqUc6RQ0pkq25kU5vwFLtRLYZw4ts/g1ScbIgSMSUmHe1+dLWTlh00G7SmI+P9uPbEx3Ho+FuRXp3C3/3eO7E6/UXk15/B3MLzyOSBQn4L5eQWTckqTj77BxgZ6kaJCA2NdsLzwb/+SiPaOYxitUzWICalPN0eP5747Icwt34S4fZetNU7cPRmWs1qDtNzOWxeyuBeCvfE3W/GV7/yGAb2xTB5dZ2kIhd5A/DcfORwY3kxjlCjhE3S6k8e/k189Kv/gvxKBf7eGjIZOQgBvOn+m3HkyD3YOX6QpKripTOP4qYD9+OrT/8phicC2NZ9AEf2vx7FLSL1h3/4/3rk/mNH8eXvfIf08OJbT76AX3v3e9EIljBysA2Du8LAgh+H7tyBoc4h/MXf/hGmSO+33fs6+Ht2IpLI4fmzM3jlzDTecOcDOLn4aXj+5m/+uhGijNPHw/HX3INf/eWfxQd/9z/h7z74IZxfXkVgqI47796J2UtJFJBAJlvB2FgPbjs0iuE9v2jsGKA3kz/1GXx36iUkUnV4eyOBR2qZLB540wN4/nP/gK31a/jLT38Jv/X7f4DdB4/grjteB99WAp2BFDbWanj+9AauTafx4N4DGDlwJ61tnnaNzsbEQeym5B3bvg2ev/3Qnzde9/oH8e2vfQc99SUkU0mySR1/9di38ZcPf5BOwyV89fF/w4anTg+lgVS1gmNH+rC/czeOPvTz7FQpoyDCvhpZE8gXMmi75+5jaCzF0dlYQkdfH1Kz0zg/P4XddS+e+cw/A9EifSoWRBfWF+lkbNXw1FO0mA0KQzSKbLGGIjlmdTONbL5EPvf+f0lJMz3y63996uH3PjCMRLqOmdUsJkZi2IxXsX8sgv6eMP77P51Dg345dblJXqVSRhs7t9bgDYKo8kGV0ujhwzql89abRul7RfG2W/pxdi6Fa+t59FJZFQoN3LQ9hpPXaOal2Ekv6W65Wypn/2jiecEzmk9JufLxaIj+9t+cfliP6qqMGQVEloWWUo2h6Du1UOM9TxutB32yWpuPlof5VI751UcNIq444+ZDQ+glomyLNU5QVJlUDIvoiolcmM1T08rf47Xd18/D+io8thk8XQsvw8RCCPPyXZgQoFUKBJzVkpHwUotWylmc+vpHUNqcZV5qV+aVNpXODzG/VHiQlsriGtkA2gwfDVSI1z6eK5JQNCDnXRFFiNcxem9Bsxcta8jYhspVxkv1hoiDcDLrJ0TNwjFTgACCfmayQq3giAgxo+xL/8Q+dE7steDAS0AeP6MJ5pcVjDBfiMFCmMDl3ysmEjxruFlUIicrSlg+Gs1nv/oZWgQ1lOVoNdVgGTuZaDvyWuGOXxELcXOIWrijFrNlfKiwJ0IlEZVpVoEmFcId7Twn8gp5dJRdY1m/Ij8iJCoFdM77Id4P00yFqV9l6/y89ikvy8pQlgubDpmAepS2TYiKukzhJiydq15ZcIeoAJMaMv2KsYSkYjNVEmWrFeAFeB7r7LAgRdcRWu1gWw3nvvthClbd8rfKy9DKqqvhghWm2rAQi89DpFCUz0KRCKMmOTouNAvQolkgSTiKAc2VYHm7R4IZogJkFBUl5T5YhaIcKcyK1NUCHu3qNooFeV4pxDH1zb/GfT/0n9HV3UmjHTaeixCW+FCeVsDX4DmpUi+jk10eoRqPqQ4i0t3eg/WpKTsXr3uyl8j31HmirrwL9QipHSOldW1S/68vbj5MwXbqhX6gCSH/yLY0qDBN/TDD1soyuodG6EdSYuMb+Mxv/iB+/G8eU0mTfqdKGuisZhD01FCrVFGqlaiGKugb7mY2P9KZBrzU9GdeeBLbdhyCNxozlVDKX0UsusfV1yhj/vInkE/NYTO1itXlZqT35SvZh1WBkFQhaYoWomhQXxLR1dlJ9DNCoe+CFK3omdMn0Ch4cf97foYqqKJiVsnG4jQ8icukZDdCbUVsJNYEDV6eS6JjsYOkdIih5xTze9AzPMznZAsKWIMNuHz5OZw6/Sh2jY8xdlhHvdKOVGbZIfo/P3v5YQ+7qZ3dJoetWKxibKLPYt7llS0GHHnkClkLQv7tg+/B4uo63vffvkZ/7HlMHLgZCxdOMGrMMqgBNjYTGOh8iWqwge7uDmRzWfg9PdhcLWF5kQJEj2rPjn2IsusDbR1YnltGeOAaLl9Zo2C1IUfzlkmUceimTizNV+CL1LByiW6bEL3vLTc9HCFzz15M4Y3v/lE05haxfPppoH8Uh9/+7+g8DqCST+Hc5Ofw8qMvoMZuHTxAQJcT2Hl4AClG+221IMrZMnm0HW993S10OnswPLgLp89eQo6xXyc1xq6REepkCmRPH6nbwBOPfw67h7fjuaWn0TfixcyZAjp6g4zO4ti5qx35NDA9GaeRqLmA9Jd+6heOP3DsdfRwu7FjIIy//ft/xLV4CpOLC9icPY+5qdPoxTTuv/12jLQn2Y0dCA6VsPvmbtx3y37cc+txGvo1lHJ5LM6nce9dd6FI8u4e20enK4bZ+Hl898RzKLatYWPyDB56y5uw78jNuOeeB4GVi4hVZykfNXSMhJEpVHDoUDd2bRvGH/2nD+C3/v3P4f0/+k6H6I/9+PuPN5ixnVJNzYZDNx9COs/WxbrxpvsewPlLZxnAtuHY3glr4cw1IrVOhZH24crLi1jJXUMimcPh/Xvw4INjmJlcxstnXkKpeBHPXHicfFnHLWN1zK6U8drDRyhoXmzS+15YTsHTvRvh4ftxaOJOdGeKhL+Mwqq6OkiB3cTXnv4kvvbk513X/82H/+Jhr59xFJm5jba8PRzBrXfcho/+xV+h17+JF2euMpgDIujEr/zKr2E9w1JtfqTW1jG0cxsSL38LL586hU9evIzEUg3/7g034fzWDKbOp03pN+h4ZPMaVaSvQAHyU9189M//FoliEIVSgZaH3iuFVuLb3hFFH0iM57+Drq4I8uUMlpYTjqIPvfGNx0PkmQ7y0R133YquahW//Vu/hTsOjePFi9N48ZVFnDizhGuXV7F49jRWzp3A4uRVeqk+/P7v/xG+8sxZvHRpCW87eAhXppaw/55+WhW6wwe6qKO9uPVIOyYmepBcKaJcpH6s+7BJxI/dfBMFPoD2UIhUp1mmI9qol5CtNOAjf/v7t6OH/ByspR1Fv/L5f3l42/g4GpUMhn3b8bt//Jt4/b1H4WvzYHl5ifqNwVOhgC1KZIHu0VeffB63sZt/4KE3wkedmk2kKLVX8ehTL+Edr70N33rxKrXEFvwdYQZVjOtLZSSyBdy6tx2HRg5jK1vEG9/zo4gXGU2z+6vlAi2ZYi1aq64uKvkAhhgzSUV66EFpPMAQvfTycw+nVyZpHnfgI3/3J7jryF5zteRQZDI5fPeJZ7BABR/u7sJwVwdy9NWm5hexx+vF6NgQOnftwLMXp3Ckj4KzvIlyxY+LU9SfVFEynTIY+aobl43RafnPP/MQ9tz7FqrBOtIlUpGN91PP1ikh7aSs1KP80gbLeaj8pSYNUab/X/99yvMbH36pUSlV8XM/sBdTS2kEvD58/qlZ7N/WiWKWSrvLi3NTSTTIBnXyjoZcqrREGqLR4LzZL3nDvF+jg0vfGK+9fx/K1RLed9cIluK0WhQijV+0065/+YUN88erxTJ7LMAnLmyQw20WUc44yWc+M3+q4fffu/8Dnt/865eZCyiVauSFOh2BNkZTVLBCjCU1FCZL7vUSOiW2TjWWymbobcVQFXRmkgcuc1hjKFBhFPDG+/axIVa/eT0VPteggUIPb9O3LJRKRJReETMZL7KA4LDTrZvVaPsR6//yw3s/0OYhAm3MJI88RvPpIYLhiPxLetp+mO/oJS8qj8IZxf3RcMzUmOI4OyrxuZ+9oeSjTaevzGfN2Qp6ylHyp1y/NnpQipO85H/l8zBjG5EnAJ4TjvAhPD2zer2iM2EptvKQ6UVBxUNtfKgM1Ml6wHMho1E1DS3xJlsqD15hhk/5ib0B5HMvk58swUurTLMdap3uiyCqPMhzHyMDhS2qvI33haDOBcdn9auhbLCVscFsPleFVpEyKHOzADP4FW4QcJXqJbe1hEp8EvUSrQkbGVClpIqf+VSZVUjkRCFVJBiisjRHG/MGCFftrLL7rQcZF/lJHA01SsVZrxgc5WNGg+OSIaqWWwVMhiwpwvIs/GrGcFc7+rbvo6nbTx3TTreSVoSZlFcsojyirnqFwakbdST/ieqiqMFnGTWCOKNeLNGBSVl4a1QzhIkge06Iiw0MeeZXowxRa6kAC6lmy4w6jJ1cV9GSWECmriASDB3kVxp/sXIhacGhdSm9eqMio0nCdZQUDMFW42mGGQVE6f519PYYn6qhYi3B8YhXiZdm4vwKHNl1iqsMUUOy9YAFxfxCQlGKUZsVOXagOmbLJbN2rQZZBTqScCZIarQQZR7C01HIit8tHKbJtUayXDoRpyrSOAGpaNEq87Mh4mvVI/gN3mjQpTRECb+JiLB2XdCKzxVbawBZFKbW5LWLX4xifCYkhYQqb7GAolQPKSHk5UnYfcEgbGY3tvAQTvfggI3KCoZ607pfjdG5GsOyPuKiwM4Q9bBLTVUIOQJrY8ukErwaF6aC1nymYm4Jj/SelwWNYmoUz73BsJW1sQDm1ehIK5YPGhJO8NRgsYiehxi9kpvYEPKo4DIyNbg8N7gsq3ONFwhZQ1QtNlUjHpQAMPnFk1JNJIv4S5Txemmsea3pTUm6AD/58fcjMfu0IWEV8r5GOwQzxHONciiftIeQ9/DIum3CQb0o+RAyRlVRW41leVHf8bl67DqiBEJyqyVK6m6buCXC6ispY1Ukq+Mjn5qeZT4NEPgie5DLFNgjjh2UT8AlgG0B8h6RCrMiP61NgI2UOpJl0gCHCGATHSSCKOglGxhNdM1edT0huWkhyhZpFENUkDAFSImg+ETn5DfrDumcepWIaKKjDcXCJmYvPIf7Hvp5HL73rWbVjGqsKajhHCKreXU3QUKk5TCTb033iopM8qQaxaKNisiCSTYsMY80hQm4hJf39PN8/Nk1mlpqcCY5UzaUSG+7rhkVVuFWB9SRWV1AtG+Iz9vw+d97N3a/7odw6J73GZ/JzuunfCr+pjtGTH/KV0muzSHUNUhFX4UvzDCBN2uVmglScn0RjdIlhsNZZDM1hi4ZVDzd9CH2YmXmFGLeL2BpKYdP/PVTH/D864ubhqc8lhsHIETBGhGVo6BJq9Wpi1T6Bwyhj73/tfjJjz2FNiJVrZTZIP1TW4kEERr1ZunJs1xhnT0QJW+2IxqIo+QZQC5NJ7hRofNBT0u8SgtVrVQk1dS1VRuanJv6HK6c/yY8cmJI+S/805kPtGkoxya5yAIBOiAazgk2B7rcqJofER5L2YQtg1AKdVRRKeT5nN3I/K2VDfIBNDxdSG/Sjdsg9dbJw/OoZqZQTBVRS8xSSPOokXLZtQXE/GSnchaBUhb0KVFhHZNnP0e2Oo2Ip8fip3RCARp51ASBPGZJkkYeMV4jE7ulExppCyKXTBoinkacAldHX3vGpFaDXpEgj1TM9WIS8YXL7MZVZOjWFXNXkKl4kExnsLL0GIoV+aFEqJKme1fC/LXzpGaB1wV46ikU02uYXvgWfdkUYn19mF/YxPISGyFENTAVIzWiFKh2UihKibSpRKMQj6RyMEIBog+qGcJTT3xBjSeyvQjRHUytzZLnirh0+lv4o197M771L3+Kxdkn4S9t0G/1o7j+ONbWpmk6jxn/1sgqtUoe+XwO5VwK9Tydcjo6s5NP4vkTf4TBXgosKZ1NXyObB9BHU6uf508/f7lBITOdOUGvPrmZN34dGu3CBuPiDGPttcUFXDr5DRw7/i48/Zn/gZ6Bvdhx65vgb+8nFVP4zP/6TRw59iD5O4vZmWnsG9tChIGa31umWhkhv1Zw8sSUmdmuzgi2bdtNC9dF75lIBTO4vPo0cqk2pDN5IuZHZ18E68tFPmtDJlHAC09Nf8DzG3/44cb4jnuMoeXSeSjxZY3fE1kvj2KBK6+cwMbqPEq1JApE2sO43x/IsJ4k1hfS6IyNkF3AHpmgRWugv2cSaUascvNqFR/SaQ/SlN56zoPtB7fh6LYIUv4dyKdfwMuXlzCxpwtnX2GYfbAPPaRoZr2Ms1e20NcRQzqVx8svzH3AG4gsPzJ19Ws48fUvY4AClcjPYOtr/4hTn/kbhHspJOE+XDp3Sr4ZQ+JvorCeZkMYadYyyGXzGBpjSMzuTGzlUSllKP0beOvxd6BR9uL+Y+9GarOMh17zJozTtr/lLfdi167DiI0dNs9ofmkN997EiDeaQvdQBMV8xWb/FKaszNOQkFjrKwWkUrknPfsPbWu0hzsxO7+Jgzd3IzuXxcWFLVPCHvLAa2+5GT3eZUz5j6IcuIbScg65XBVD22NY3Uihb7wTi5dJ1R7G/sUaBnrDeNNr3ohUeRH3HnsrenuHGRAyBqPqqhYLqLLXXjr1Ig7v2k6VFcDHPv+XGDvagQwpNzoUxo6Bwxjr24nhvr1EvIHLF6/hB3/mtz/g+4kf/klagDr27L0J506/gBNL38SUL0l+a6D3wCD23NGPpQXyYryAY2Mh5PpG0d0TwUpmAWMHI4hm+3FoJICNzWXybAj+TBlhqpXe8BEKRRRnn/kmHpt+FLNXMjg03gVPqQ1/+D8/hkA0ikJ8C/3BTnSnGTVEQliLF3H12gsk0Ek8dPwNePtrfwSlQs6EyfvDP/Jjj3T1DNHAtmFwZBwvTc5iZo66r1JFpDOIyy+vIZsn5boDODx6DL6YFy+/dBXbJygI3VQ9caqA3gRikSD6emr4j7/8u/j0Fz5JK+TDU1/7FK5cuojLs2ncdcfNaOQDeM2RA/D078PqZgnr6Qpuu+UOrMylcX5+Hf48MaIR8FRDaKPhKK5sYr26jE9/9tknve9+zw894iVFPQyLK/kCdu4cQyQaIa/VEaiFsWdbL2PpIn7+B95IZdbAS0+dRqyjAwtzSQyUh+j8sjFTK1ibSSMyHKIuXMWZVxapduLo2kZhCgIHyFKlcg43dcXQTkruPXoH1hNFslcDmWIDg7uO4s6eNswtJJBM5OApFMlC7JWBETxx9us48fTqk96HHnrzIyXGMJV6hcpeDgLV1M5t+O3f+TUc7tlGr2cFtx3cgYl9u7F75w48+8xLmLwyifGBYVy5eJ7WrIZBP/VdJIzBQeDC6joODkSRRQInn9b0eACzixmUUlWkI3nez2B89C6U6DUWimWL4aUfy6Fx3LRnF/ZEGhjp6MNKehHTy9dQTnhw8uXlJz1/9ed/0fBRuctrMm+dNve2O25BhC398hf+Ck898SQG+zuRoT/6az/7H1CNDiCdlb2mtWbeQCmN9PTL+NLTX8LXLxRo34E//Pf34W/+7Tlk43RYiInWm8hnsDEkivJP/9hDuOueH0GcUk6jJheO1omsRmr3dQSQOPNV1AppEs6PxfVlvP8Dn/6A11etPtJFb3vywgV86jNfxMHxMQwNtOPhD34Qy9MnsVHyo0CzOruQxJMnX8Ddt9zLWCZAlUFVRD25lMxhLVnHyMBuPLhvO46M9WGiM4ueUC9NZgHr5EUPkYgnKqhRi/TG/Pi19/0wPDQW5aoWJdXNxYzF2mkYyiiUawgNbEO0pxu19AZ1cwT/9PUTT3o+/Od/ShdG8zkB3HrHXWinM1KWwj39RcwtZ/HdMy/h1Nkpc5AVIv/YXbuxurqGN//wj6NMfvz8Zx9HsG8QQz0hpNJFvHJ1Cve+fYDOTcic7ZDip3AQbUs1PHk2QZVTxtFD+/Gah34AO/cdhp/uoHwLWcY6LVkpRxNbL9GHoLCihNrci3jgp//gA54P/dmfNBRbv+b1x4HMJqKZGP7h3z6MQzuHsLFBaWaF8sDnFxNk8CD+7LNfQoQW45fe+5PooGSffPEVlLdSWE0uYby9E8uIIVOfI+/6sLxBvUn7rtDi8P4YhiJRdHqHcfOBQ8DYbWj4O2nP22hWAzbgplCHzhhZpMRyCjjJEtUy7rzzgQ943/nWNz5y1/33gO4RKmtr+NBnPov7btlFpySC0RE6yjSjaeq59MYqurSAklK8sJLhoYbbD+/Fvj0T1AIBnJu8gltuP4b9owN45jIdigpNMZ2LEnUj6YXFrQq9rRBC9SCdlRIGth9kj21hbnEZ8Y04ZuYXkc+lkSJF5Wwooq1XK7RSRXz8Hz/5ZNs9D96PamKRLr8P4xPkv1KC7p2PLloW8c1Nqi3g4lPPYnJlGRvpOKkYwi30mto3VymAfprTKl65dgWR7jAd3ln0Dw9ifamIufk0VibpD9TI35T6tckkRstt2DYYwd133kSj0Y7duyewf/9ubGfv3UL9unPnTnTEIsY2RfJ1Ud1B30M/6gVKXjCKWDaG+37gDXjwzsNYWFxieJChtUlicXkOZ5MZbBXzuDQzY87LaiSCb0zO48N/8Wd44VvfwDL1b7xUw7WlFXz7G4/TnWMFlQba2SsoeNDBY4hh9RfOrePRk3MYpsDW5dXX6KkRIU/NQ96lXpUTRCLJy/cwNSiMzGCISo39/8eIM/888ut/deph+g30iKp43wPbbThmI11wU4xbJQz3h3DpWhr3HO21QYTnzm7g8I4uvHhlHT94fCev1/HcBZpA8pUCOvkJGogVcAVTGhDWCaMkUorCQv+3IYo14zON4atg65/9p5etZSOK29RDxw6NoKsjAsoe71A4t7VjhfyvaFUap0Sfd+dQFC9OZ7Gt348XLybxwKF+OkdlPHc5aQN/WreiEWxpowDj9Brh659W6wpXw0WK33ByuN+Ii1pkbRJH6p+yqvftJvD779v/AaKnwFajOBK0NvR2Bw2O5q2G+0I0VF48emIdeSLWGQvSgGg4nvdOLmGApjtAy9LXHaEa1JyWxtHo3iiUopzZCKbGK3hdpQDLneCF+dNuvFZ1yh1ydct62yijnUuGiJcawzMNTWnlh5RBNEJZJ6iRniCCzHdyOo1zCxXangqypQptSgjdxOnsYp5i4oYmbBxZQxgMEdWpCoKlvtVuDZKrPhs6Yz4b62PSyJbiAY23CB0+YuI579lQGhFTPp4Sb0dV/X3kt//2jM3W62cLe/jTA1ln6xkeHTe5Z9fzKrRq/jQiUCbRjBAtGNarYj7yAA0jQ2xyF/V5s3K7z6P1agtmsx4l4SKOqjPf7YfH0d1FDmVRulws5/JouFnICpbDS/jSFrJjCtQrNnaoDCYRVgXdIZKTbdLImH6Cp9/1eplXFal5kg61o/XT81aHaHKB6oqwWQPz/M57drc4lIm9o9hDlFaycXImO4qb1Ev0HGyYjd2mvLqnUViLWZhPPWw92OQ2ax5hi9c0bBwOhKH3MZwvKa4kR6hcsx6TFOZXWc1YCI5E008XzfKLQ0QeAnSDWj46H6yDOIjjfcwrX0AcL86L0HkplrTkjbCFK/GXCGlgS1M/cuME11jNgCsf20AcNfpssPwaxXOcrLwmRZRQw9k4vEkbNZI/I6jEzSsPh0c3kCoiinBqrFhbgBwQEcF8VgEVQXjUqwJaqFWvUqfR8/KyoanNWcLQICxhMUOVekuVa5TPRl+YR+KlugTHEDXkBJdcSrAapnSd43CxURzW4zqD5YizhiXd0DsdQD4zNUKcDHfe07wZs5rKCPLoJ/G1Kk1v74QIX4PNrn7RQb2pDnUMZgTmhdFA7SfOwk/qQ4S2MeUWLjy/TlA1RkBFMDcj4xrh7qsheia94u6rlzUYrV6xoX0m9XgwFjPx1LrP1OJ5EjcsVqInp1lF18sOW5WT7hJx3ch3iAjZpAxhB3gU54pQgu+moaSvmIxQDlfNNEm0r+Ova+HDPMbFPNf6MA3LSsQr9TIWrlw1FLS6qc77YhbBdUSjX0hchE9AhOc1QbFOcSCfG/qEb8nVJWlt4XOdoJpIEbBWI3U0gupo1ywsJFUpr4UEa7TGKdn4MMXJiQcRonhXqLk1Aurx0IixMr2HZPbGOMqJrVUqQokQKs+yEkcpfeMGFhCXqs42f80IpbwyTtZAJukTI7gRxBHF1IHK8SgpkRRpmC8SjmJ17qJ1rq4b5OCGj8ZJHSU4zO9UHI8qK7yEL+EaUZl8PqkX0otHGa0Ay4nLhY9+jqDGykKWBG02zJASZ7JQm9fNf9vkD5PpNRY14qp3JIoEaj1LGF52UD6dYQi5iUpqnSEp3RbpOT1jHiF6ffqZ95zudA0QPL8N/GuWgs8l4iRwwE+PQ/Upv2AJT3aq3i4TFdXhLYKbHdC18OJjLUw1CWOZUiFrcBVHhQlYCxOkSyWF1kla/yk6kD6ig8qrTjeRIA4lbLWBdbrJWnGJ2mb0dATVItKgkFODmFruhdjap9lfJRGXCNkUoCltJ6I6iosEXFM8ZhxYT//QKMI9gwh2DaG9d4gVkkiM220ei0hI55q+E2KaSRFsEYHlTW8xFPeREFZOLhiTiOXwE7GU13W6EZ73jZN4bfAEW23lfRkkmWZqZtTLRTuXyZQHQnqyvPK7ThazSDrURnVQkHQQXQRX+TSj41ILf0dsGVH9jKCuEex5ZmIZXisJOSKq+zpXEmA2TNNQstpeio01gPlUmcTM7wuasfDZvJaWomp5ssvjREgEFecIluNs41rW6URKDRR3kGAiiHBQeXEJG2LS4yUO5C6bOBQhhBfxMCIziWNMH+taROfzsKJ9EqlB2OJYaxM5WeWV1BlSQybiOkr0m8nyUIKMWaxOl0Ro0/dqg1GySVDjLHKhcY9NEioRQLMxmvPQfJxN+NF104i6vfxJTtFciGaAbD04CaxpCdYBLVZXJ0hvakpX67/VEVozLk6UHsxuXEDq2rewMvMKYYrwjis1A+snHNVtHKhEoG5yng0x3ER8EZkiynNNZpphI2Fk6LQqWkbUZljJoJpYciopaG3R9HAbk3ATfD0XTuokSYSdq151Io9tfG5va/Fa9bokPFyHifGuE9TEg5U7DlRi5TckiXzrXOIgI6X1GE40+ZzAxGXykOusSEu+fIGI9bStjiFCjuMdfCGdWziBrdkTOPvK05i98BSKmbjLYwg7zjC1o7paDRZBmIx7DVYTP3GhWIT1C7bySwm6+hwzqL3ShVqwLXxtLp/ZzKrzvrWfxGlUlliv2vkqwdrERFa36tHRdbCpHyb5pX4y03WCGrK6ycKm2I0TW0kNc4CNY4ScAKtSljHlrx7ntVY8iGOkq+SPmoXlM+kpL7nZE6R1JOcVShuYfPxT8HUcxGve9dvYc8vr0N0/5LiI+ewVPKtL58KL90ksMw7WUNCgsLN41JsTqrtSziHCxno9FZtu17pUm3anvtSypRBxDrGtQQsuCIP3Q5QqLTsxF4n0UIc2ailrF0Ea5xsteF+G0dFB99g+vTPgZSQm9UJPQQTXzwhqL4HrJQaJcZDXIiLPlfSetubBxPo2t8+j8kv0RWQ56cYJKqMjW+ups1GhsK3l1jPTk7yfffkLKCa38J1/+lOkt+Ik5L3oHt6G/bfcTreKsAlX7xRofMDeE+C17klspa8UFATIXTxl40lgNkwzmp5KnvUxKuK53KFKuUCi8bkaS7zkdVCKjSha5q855sTyEsKkWsgfpqqKkTAhtiVM2HT6fRESPEji+lHK1JBYyVItrWBrdQuprYR5LZVcnCmJTHwBX/q7n+Czl42gIusj/3xi/WFdKE5VbM0zSo8LcLV0QD+LYZnb8jDepldDR5kPeK8VV9vLRDxuzc+gxPh2aGKP2VI51cnVVXzm/3gnHvo/Po6Rgzfjy7/6Jrzzz7+OWrVsZQ2QYnueS9xVRj+L5/n47oN96IyFTCfrRrlURZllNc63vrXCMNOPvv4JlBtV5BNxhNp7rSNl0bV+M7GZRTadxpnnvoN9R+9DcnMTkc4uOvdhcpUbc1A0Vy1cRDRyFEWUrB5SlbTQ8toyypmrSCeexfCO9+Hk03/HzrmITCbCTq+jVKzjMx998QNG0M+e2XrY2kTiubebLN7/np8arTxqoIRav1ajG8ys4jWNJhG9mXMvomdsG2JdvSSQZaEH4cfHfvn1KPd24sd/+xP46iPvx3v+6F9Qr1Ud3lZSsFiPXTXrID7UYghmllDOJdjYAT7NExf6lKkraGsfYQgZJjHyVBch5DJr6IgNoSFCNXIo1ql2fDGDWWegMX3hLHayQxdXF2xioKd7AFXZALZFeBQzlwhnDzuDbSPjbGx+kx11nG3LIpddxezFf8DqWgHj4724MrmK8d2dOHNiFffcM4S/+uMX3OCILJpW1gQp9rLUrZekbkxaemFvfzFZXiYZHIlaKOJWlCkAWJo8i2I+ja7eLiKs6ETrS/2YOfUcUE7gNW/7D+jujGGQjZKXYLs0NJd86C0dLQux5UVUkFoPLXdH7/hWCtP2FhqqFLligddrjHTqyCU3kE7OolbzYn1tEnpPpZQkDrlVZJMzYjs68ylUihkU0yl2TRlFimmwUiH1tJAhAb+OFGNPKUNdS86u5tFWTFME2Y7wnVibfhFTr3wHLz3zVRrcvez5dpw+vUHKtSGxEGMHBvHK2S2R0gaCjv/0r//ucbkYztI3U/Pc3Aa7pphThJwzzx7lPSlxGQobOOFRjnGsvR1T517GodvuofMu6yjd6sPpRz+H/OoVVvY75IYCNpfmsevobYQp/axxTcKjvpV+u3LmUTz3uT9CfHkZJ5/8FAm0inLyCtUMRZLGBw2NaeYotudpONhxkR5MXXnUFvhmNi6hUJbKoCHzdpDRiaPEVpLAeot5lWdbPFIDW8xbhN6208QjTTzK1GOZ+Bwmr53C2spjOPPy42zfOs5dOIVSeZUWPWWbY3T0sAOX86y/FxsbaXSr3ddWnjSCvvW9v3o8ly0ilcyZ8he3hZuEk4U0a0ejQvtAJBm/6prnNnJEIsgH1CI2PznKW2/D+ZPPY2z3ISrqDXz5T34Wn/2n/4rFy+eZtx1H7/8RhqUpJNKb6O6lziuWMX3xHL74id/FxsIFnH3m39AzQN3bFkWtuILlK+fQEerAUF8GL730VVrxBLlwiwRYQYkiurZ+kg0i90YmaIzqWFycxRI7K74xCT85J5WY5/00JSmGqpbXVAuMlki4LEU4nUAhsYW+rhBOn38Ul65+GfPTzyGeOo3Vrcuo1tNUfVlsbW1SIhsY39bBDq1jYTqOXEFju3UUaJhq5OhUpkgCp540HfrXn7v4cBVVsiupRMOiobN6lQaCvUt6UrfI7NBEEoDF3FT0EjEFADIS0qDFUhH51AYZwotXTjyGO1//Q+b+/MsfvA833fduXDv7PCb2HsPuO1+HxOIU4mvX0Nnfg2x2hrouiu7uPXjlzFPYWJ2jAShgaGwPuZYEWr6MnTtfj/7eGQYPaXiqDVSJk14gKRZ8puuLNDp6dT2fqSIWCqHG+xdemSS+QRSYYXx7O+F1kvto1LxV1PJhZBKrpqr8EYp+o4AeRnRn5zYIJ4hkooKRbewAcm+U6qa9J4YXn5/HHUf7sLlJwsXz6I7FkMmyg0o1qqcAttYquHxp/gPGof7gteOXXvkUVpdeQSZNkaiH2LML8JBo+WLO3jgoFrJIfO0j+Pbf/jf6hGUE+4epf6h7SnxO3dNWr+Lc84+jmzH80tRZDI1vw+XnPoP5uUvYnL2KeDGOfP4KLl35BpZnnsPc1EWkKlewtjSDhYUreOHkd6mriSBtQW//AOsuIUJd3h6boDg/g4FeHxIbOSzPFuiE1tEVHCXsdeJQweoidV69EzvGD5MzqxjoHqYo19Hb3YmR/hhee8c96KSbMzG2C6+59630FjoxNrqGwQEPRrvGEN8kjEwKI+N6ZbmOkZ3tKOVKmNjRi1S8SO73Ub0Ubc1XtEfvrZChSh4aswa5vIFUuoY99EKuXVp1HHrX6448nM9m2HtUepqiyHqRy5Vx4MgAUuUUQgTw4rOTKJH7FNPKYuqNqKgvgLtecw+C453oz9GiLr6Mzf6d7LlR+EIvYWqhiLZNegXUrRanB+lk97UjRPfk4sV1dA6w97uC6B1qp0uTQinvRyaZYYMjVHMRBBtB1NuqKFRTuGPfLrzh7jfj1OzLyOSXMdShd7b78PKZORq0KHZsm8DYwAitepX+M6M0cmo0EqM/K0MGJAlf+9v0tQfw7LPP4urksxjtHKYuTmBg+yimk0voHGnQ/ZH/Wkcs0I7+6DAuXNjEyvo66VEgZXqbnEt/teHD2Hg/O62famcDb3jd63H8de92btMPv++nHh7t78UtR/agTkOzNL+EaKydIt+GwcEx/K/f+11MxZOI02FWAblQGiLz0uoc3Lcfg3Six26+B+kydY1vE5PTQGfPPPzdYWwlchj1jDHEnMLwaD+C+0roZGOvnN+kNacH6I0gO08uj1WoBog0dXCDHdBBjqzFWVuIIlUP4q1vvhvX5pbQ0R7D0cM3obdnFMNDwzQYfpQpmhv0Pb/+3c9jNb6MmyZ20G89ju9+8V/xrp/5JXzrs/+MrcoGFtdy+Okf/Ul0DWxHZ1cnWQIoZNZx9dok1hLnkGts0GVqUIdHaChBfZxDtIteDOW4XK7ZTjjbR26xnQTuPPIudHZPmHG+cOolHLz1DnolY46gv/DTP/2w/EHF3510dru6ehCJhtHd00WXoAP/8y/+EvMzi0hkN91aX5tIA978EwcwfSmFpbk8XnPrrWwgRWx0DF/+9kkc7apijeqgMr2O0nAU0X7NKQ1hMbuA0SFGNdSP3bSU2q7Al+1CdKCKpfUUervaESDwc4/G8dB7b8UbH3wnVZAXn/nKF6jPFRJ6sXfvLTTIzHOahuT8JXSTAPO02I1GmNxSwMhgFxLJLDm2m2qkDRP93fiRH/o5ePt20pfUwio3kWfrRdLzSF19BpdWnsLFhSoWE3U6/h3GLPG4jBitC7m2SD9/nJKot853DI/gwdseQqdfW199B2N33IeZ1RN4+zv/yhH0X/75nx82Mab706ZpATrhJz7+STzwsz9FEUzhQ3/793jp1Bns3rUT8wsL2LlrG65du8r8ERy7/RimL1+mzsrjyFgvLqytYxtF+Fd+lEapbwei7V3mznzjXz+L5dU13Hp4Dzo6PZham8KUlgTPbGHPzl7ERn24+MomBvs6sUVddcvYUVQ7l7Bv/CZMjGyn7p3E48+cogvWQG/fAKI0nlF2fMxPAvmD7OwNqidaXjrobb52GroIxuk7H6Eq0CYGgzv3IzBxCxJUZcVckZSUa1WjrqZLRbctFKigunQWmyvzWMnH8crlKyjT+ASHooh1hKkzZfD82Ll9Fw1SF8V9L9ZXp/HCpWdRC9KmMFz+4H95zhH0I3/zvx62N8lITIVZWgjgUeQgK0+W1k9hpxtI9lBUoziwdwwhKvIvPfYkBujurWwmmYvi0t6J2++9EwX6NDWGa5VCkVxYwAZdmbmZNVxaXkOFPt/6whp6mXeNnKQJtlDMj81EgjqMbg0t9hvfcTvLL2Hb+H7MLF3E6hR9P4qhr516OFLDVjqD5SX6kGxkjHrRQ8+jbr60h1xF8RxsR7hRZqwexUCsD6O9u3H4jncinqkgkdfb9vQMaAPof6FEJ1+r9aXK5Ge3M5T0b0whvXENV5foDZCbJ5dnsUjXaKC3nWowQtVXo9rpwEppC7NzCdYbwj985CVH0L/50Ice1jSEZvOkJG0eWsui+BORtVRKI0xR6r7Dx47yyEhqq4L//N9/E2+64yjSlYwRolJjqJZaxWCkD/e94S3oZSxfZ8+uri0TUYV17Mko9Sb1pF6L2dpK4fFvfpsGY40eQB3XlpfQy8bsur0TlxNlZNdrtNo5jPX7MdI5hqFdZZybSWBtJms+cLFIPR4RrgqH25BjXd09IbpiangMFT9j7AJTuYoDe7rw7je8n/rxIIrlBrIVBQllcryfqkRDkYzQFJHRo9FEpfxB7bYERlXe8jrS5MYiDZPGD7KlAhapnqYWFzBBl0wcnk3X8ecff8a5Td2oHW/zhql4C3ji29/BzNQ0Dh/ah0e/+DVFbhjdNoLdO3di977d2JqZRGG9jE9/5i8wTg589KUTiDN8e2l2BmuzC5heS2CGBFycv4L1KxfQT3+y0hZEIxBDlo3OlHzIk/BJcQobtn3vYYztuhW3vuZ+HDuwE7cf2IGB8ADGQhGMUKcn2AmrywXcvn8MR4Z2UbXkcObCBlVRlS5LDcl4ybY+W9/MoUBvZGujZPdXlrMUyQLS7Jgy9d/mSgE3H9iHgb4+0l8DHj5bpVgsleh6V2hoiijTWRcxZSeKxaKtkqmRw2uxfviH9lIt7bWRq+5IFKMDXdSlg9gxMIEIVV+E8L7xwmXnNv3pf/vAw8989wRuO7IfProsw8NDJuOdtKg7du9EgpFCN6OOaFsXPv2lR1FJXcIYOeCJx79jiwHj5JRVOv39jNnXCzX4iBBxxs6xfvzYa6m3yn468ePIzV+zwd3QzoN45fFnkWWHBNs0Q9rAc5emqD+7MDM7Dx+N0EOvux0Ruj9feuxpdNL9OfbGHiTo79aTbeTmGrbtjsJLn3yMon3x6iZSG0V2bAmTsyXkSWAN7cmMK/y9Z/8ofuxNd2PX/n3o2HcXORT0rz1MNWQZPclj0fio3iiSsS2SozXypNG0KnuDmo5SSXVC3GUUtQVVJ6PFaG0Nm2QwET9P1faDv/P3TuT/8n/+8cM2RUwO0rhhX08vHdV9qMTjWLhyGd2dnbj54Ovw0C/8KH7zJ95IjlnFmtZZ1/0MweI0NDup7yhaeepL9nSdvZUtZilqXpw5fYYcmaa30Ib1fBve/cZ3Yj+5v7DB+JhEPHV5Bl2ajiDX9nX3Ip9YwS7qqM14BcvpAt76jofwj5/+MnYeoyhXGAqW2Xnkxs7eMMPXIhKrZYwxJGynXvW2h6kKaojQSGk6JZJpx0j3IDZoWCukTpwx/tj+u7Fvz05GSBTVcJgqlGEzqaABbL36Ig5t0+SSjLPGFyj6tUqJBHaqo05Caz5fMxZapqPFHd1h6uL4Vdzy9l9zIv/2hx46rpHQifFR3Hz7bRikf1dnZFFOx7F9fA9Gxg7iHT/zw/gtErMq6xrR/i0+ig8t6egA3a0ADU2FPqiGyhjf18vsUS9dsA7QP8dqKoUXJ+MkdgN9dDsmBnt4XkWEejDCYOIdb3+QHNWGXTuG8MLVK7i2tkkdmsRth/dhZn4WD956CFcX6CsuV9FFQ6bhwjbGx9okp1ZkXJ6nQeG96Us0VAs5bG7lkSlI1IuYZL31igc7Rntw6MAEfWGKrY3YU+dmciSWVlrLp66a7ajRQNXEobxfr5GYbIsGf/x09rtiAXum/WnC1L02m0D96SFnVyND+Lu/+0c3OPIbv/ILxw/efARdPZ2oZFOoUic2yGED3h24vLKMH/m5n8Kvk5idXb00PkVaziCCVA2Kc0OBMEqlMqqZPKbIjWfOnMO5xAY2MiV0U1+pUWWUcHB0EH3avMGTx9z8Am695SYE2DGHD2ynm0ZuIkFtdjNSx+T8PPYODuDo/p249e47EevrxZMvXMD8xhbDxAKmlrfoaXsZtqaRiNfhKdVtw7t4vIw0Q9FMpo4kdWkkEMVQVwTdUUpMvozt27ejf8cBhGNRBg8URX/Y9GRRi1Wp530+LTjTABCDCuosESzDdmmnTo2VZqhSaIEsrC3RuNTZqXTJ+dMUTBUf/ejHHUF/+7d+9Xg9lyHLUwToToAA+kN78U+PfREP//Ef43fe/ybqozYU8lkmujWsTBv2pFJJW9+saYHHvvUYkrSuVYqLtmzTZlHsSHjZy1pDlFpLYpb5UkXqNyI5c/Y0SpsbmJ6eRkffEM7PTOPC6hRmtCEdvQmN6jSoY+enFtCgnjtNl2tpZYvWlI2iXiqkCsjQslYpykk2NFmo0qhSJKsSRzWwjnSqiPVkAZrpvO3YLgyMjrCuCSMWPTWz7A0PkaSY61W9MvWl3sPOs402rUy8bSSNHa5xVi1Gq9AzqFXJxbQTFAv+r9lbRiWW/ed//ldnlM6dfv7h/NYqghTH9iL9t44u/NLv/xbOnLuID/ziuywcVa9pLzONWdq8OxuVzbJiKvOteIL68ArOLqxjqCeGiPQbdezgYC/CREpuVo6+qEQ/kSRHFUo2FqDK5aEdpQcxMNxFzl63N4jXlhPooEqJ1UqM//3o6ujBkd1jFDl6CtkSpmfXkKFey6QTaO/oYDzdawZILo380BWqjAZDUo2CDXTHsG10iJKwE+0MEArebnIagwFG5iXq7XLdZ3pRs6UaGNGEjl6e1DSPOqKtTbMQvE8VoellBUBiY9kM9zqrokbdbeB1b3i7M0pM/8/vf8PPc9dbf75x11t/jqLlwXsenECKrP78uSR++Ph2PHF6CW+7exiPn97AnuEYI58ynrqwiV98+x5a+ApOXFxmrNyBb55YcL1FUW+QG20jEgHnH/Wa+reh5S+0hgh1UcTIAXpGpSRrqXfhLKfERz1NBtBP/S8W1uqOB+/dbcZD7KxFvj/2mgF88pl1/MAdA7i8kMbOoQhWUrT2XUHMMFzsZ6grsX78fNK4zX4U4TJ9TgUpmrxTPZpAtEnvZqUybPbjwS1ZV1Dj7tnWYfw1c1jb3Pwa8PjnPizwmv8g0rS0MboLMeoJzSDqxdBUqWJTuTnqSQ0tf/aZRbzzrlGbdZRIaOBY0yU8kxoxP02Jt6ieaTF5IkTkivm0SkAGgG6JZhdVsS3cYsMUhbkfbyp/E3mPYmwClsuihWGaHmjwuGsohMn1IuN3Tf8y2inXMLNewsmpLLTBQJnWnBqCxohYSJerT6gCDKbg8ygc3HpXTf25OpWEl4XeOlJvSnVoGaTtrKB7gmX4inl4rmvBbcKklVMBmMWKtfvoSoCuQBDbu4OYXy5jci6DCi3ZL5Mjv/DcEq7MJGl0qDMJcLQ3RILY5DEBGzgSibrValLFdIBZt95p9/pDLMM8hjTrZB6H4I2NMWzduTqD8PTjXXYI7/Nsgi7aFUY/d+yPYS1Vw1KKhoENlEMukRjt9qNMA3huPm9ujQxOC77tbENu0ooXW2svP1MEbSbhrWdCTKO9QkB42LXVz1t2LoyIE7mVlw7nex76hcbdD/2CsbR2A63SKmrlnV4OU69IFkje5hY8NbpFXlowJ25qqqII24yOxPVRtChbjtP5X4O7mq/Xy8JEm/C1PpRWlDDVeHWwGmYipiNxaq3dV7Iu4lEr2V57326KK7mBjbB9YIibE1/d04poWl1ybomumN7DkWRICiSaeg1WhBQstbFEyxwKBo1QHsIkAFe/JZ4qL/9JGFo4qLx+GuazU+XTH6oFYfHYZ/9S9HA9ZktpiIwWdonD3BaUXpugE2HknMtxV15bvcH7EmNNBwuaLS5lr6uxNv9EpLXWUogFPAG6LrK24ljHmV42ks2w/KrPccWrHKI8rXQ9jziElWnpjV67sYVezZ3bNIuqRgtnibdWrIhYbnZWMB0cWW7tmt3iLg1L2sA4cbNrHVlQ55LY1r0WLqYadE5MdC22NBzVdlHVZVQPq5Dh4O7pn45E3kaXiJ/2T3w1P++xMiEmoskh0TNxuY7S5VrqR35wCNBnFUcaoqxYiEmni0Qs0Oxt95Oe9LNC06mWgVn4UHDVcTJKaojeldOyHhFA/qBE042ENegbaqKNHUu8VYl23tIKZNOBgqcq2QaFleJA9mYzj9ohOI6Y4kDltXarQ4WPdZDDzdMmtpDq4EFIeTyapdRLTjq3kq4wE0nMXnKFjbt4Lt1zYz6n91z7Woan9dOZlRM3KwN5UtMD6giJo4uR3dEZBcJqJoewey6Q/GuwW5zkfq7z7Hnznp5pq0npP+EvxEwq+EzvVxnRrIyrw7iP/1rS4dZ5OuZSe0x/t/Krg1WXri2/pID3JS6SUCoP/RHB+dBVYD2iUi1EVIDHuhS9lSEwwrEsAmK9pPsqpwpdcgPRFD3mEfdKx9k6fP6nM2Tcp58W5BrXWP1qNMsLJ+pZtot1aLbAqmVihzQlg395n2WEA/+r01RefgY1LMuyXrWB5VtcpPpVrcHikUJDMdKFWt2SDz0nXGYQoV297p4jorv3KiMpI89EXaOwGqTGiMi6p8KtfwLCZNaaxBGSUu6K0TQppciojalSTNtIvHw4wRTi9i0DwtAIjC394z1ZZ1uJxzpUryl6UcG1wvSiGirVIE4xC8x/ls/MnAgkBCX/rpHSowKhJI7SR0RaBkR6WossRCx1qlSFuFQwJaH6XoLls55zTNBqs5hI9YtDjXOZLK/uN8/VpibxWL55rgf8I+h203GqA+jaqTxqKPNYY2iUQmHEN1dtGeLS5eewNXMOxfVpVJOLBKEBjYDBrzUJ6ZZyqxHuWtMmbgu5V5ETIVWHGEbz+YawyqhRVq3yNPPzhnxJUxPKzySaaHjOiau7qXeU5BTLoTc9J+62DhAsdr5g8omaRXTsmYoq6Z6pB9Wpelp4NpMe2T87CnsD5B5KzMxh5mMhp2OL2FZpK/Ge5pO6B/oQ7B3A0Nh2dG07hOjYAXh7R0x8VN6GvliPjI5umMFglUrWw6zLCK2j6mkircaLyE40XZ0s4I7kuhaxlKR3rR7d4zNZeQ2riUOrjOnzdOEER8appYbElULJEVC4Sg0494paxXAVPqyATXm1Y24kpsumPHpA5LQUUI2S/mj1dguQhU28NKdWBFZDLY84TGIh8WuKIPPJwsr5UUUSbeu2JjxL7r/jxCZhZCmN2M06KNjMwOdSBaxC5SW6IpSJmcrpyLLXG2bP2RYpFUZcIky97Cz8ytwMlmcu2gpkn4hFuIaaoUTYbAcP1kYdiYLhIeILJ3P+9U/5VUj/edFKvMVesEYTiPVwKwORkY4RRF5LqbcK6eUnox8fEW+XeN8W71NUisWSDcWpWxsUT8Xf4hZDvJmsZiHEnzVCIsmOEFxxiJBVo8QZjUaO124DPBFN5Q0/JlMVwl1lrC3iKnGYiOpw0pJyzY2PToxjdPtuBGJRBhgh1IirGVDhr84iPP4xXJuNcm3lqUReo0jacEWGTwMPGrHXfXv5QPUb5QnJkGwi21Kqep1FvxYRW8kR/dW8ZlT0ooCuWUZxuvzLgLG4y+u4gNdNeAZf+a0Vwpv3Au5lg9az1vOAN8oG0jKL0t9XvqVu9HN4uWe6JUYQYcwnJV6SLnslm3mls/Vukdqv/Pq1YDocHB52X4Rtwm1JkspaXZaXNCFU1tokFqnsZxklRRTqVb0aqHG+lmI3YimRWKrGGkHAtisWFbrq1i1ZwWJ2C/nUCiqpNRN5OUHmzgiuELJ6ybHixmajpf8E096sENc0kwYcxAXiBrlA9hazSYcMJG83YdqRgGWtVUZehuk/Nlj6Tzt3t/kJ06SMqsIYkXUaPCHkYHrZbkmrKytCMcLiYyLYTGoj/6gRxM8cf+JGojIzEbE3uUQNnmswuNVL6iH1glhe7VVqcbD1jGAqCUEC15sbjXoR4fZ+xPpG0d63jaLmernV2wanCd9eK1E5AlGyh4QoOC4/CUG/VNdOzFVHC5ZLhgfvq6gkwupiBzkdyM4hxwuqRGZrcwPJrXVsrSyhQYI7znLcqLIOlu4JXgtuk9OVT7CbuCpZHj4zvJiPANkjPDq9wMJGOD5UQ5nkItnqZHGMLLPOmU+Nk4grmf4TQJbVypEg9ZIQbdjElUPWEVLlCJ8wTUcJIZXhs1ZSp9xYRvXZPUvCV88d1/Axk65dw/Scxey5khtG05HErNYw2D+C7t4+9I+MuOfiSuFNcrsOcHWpTluBzWtFa67Nxmu8p7yq0x0ltfrHc+szY1U1jPl0ZUjqnpS6KjPiscdcYlFWIMQ1qGHIsIDF0by2/TZYVgIheK1Gm+VlMm7iUcRS9e6ZS6ZidM6GyiK31ILgCRfTrSqgTua5dbLqZz7llaheJ7rVJaK4+mRMtM7eCKasxM86QBfN8jcSqpV03dKtSnaP+VSv5Vd9agcPr2bilQjasprOgPDccrJiyyMiqLcc1+oNXCGiRQav6kJmZwPYXLvX6unriTDkYwopEUPNcgRwiDlENcLDsnxu4sXGtPDSuQTXiZzDX8+u10O4JuK8do3kH0qLZgM0xey4zLlX19UE9bU6T0125RxcJaPRDdcqc728iMykpThtFpMah3wvAIsM5N2YiAiYiNQyCBJ7DW+JWEpE3vI6IskYyVoSfehbm+JAS6zLcSkR16yrNwBfMEYDxXJyYZRHnSSCMB/R4Y/1sZFadKXe4W3CkbInl4pbiZNwJIpmtfXcOoP3XF5JD42SwtlCwYbmJPL6+o0NtpCT7WWKgF5LVKdIP+soGMLX+Mna1upoq9ue8VzPWVcqsaFnrlevN5jJ9XDrnEcRl3lUmQHlfde7jnN07lwlEoCEsdeZSWmFmDJmgqMOasFXz+obZAuXvoKL3/07cozmsFWXg+3e/WR+EtZcKp0zaUiOAHn9Kkx7LiI2r5UsVJW1brpjUj++sPbqKrG4m2qRLjWub5ZzUsH7gsWjcXqTuUBCa5b2VWK6Z+45E+Fr9aCNGhGuJO16xlYFzG1HJbOSrSRAKsKjOEKToOZdq5fI6m7MU6MzmjirMqPcJqd7pdM0bbp06Yu4dv4ZxHoHEV+9xoY5PJzhEOfd0BhxiSokfLluEnPdF56miTQwLDoTAPvEiGSIsX5xr5fOtjY2KOnVQj7TI62y05Eg+JxlmMfqVHkehaszjKxbkaHpYj0TJ7aIz6Rzpq6eHtWtQVwXKdyoZFvI3tjjrd6wpMrsngPGE9er6nEizrr5kzjI5XAcosqlBvK5OGqb09g2PICLz38RqU36oirTrFNc2qpTSSKu+pof7eI9NcrhIW6V31svs9N4T9s7G4H5rBUoaKxWqkSLDOxdKOaz+J1HI5rhTnLLZywv2FH3zEoLJttn7WDduid1ciN+em54icVM0fNawJ01FLI8Wi8zsQtt1wJ5rkwCIOIJebPqhmCT86hPazV9NVNIuM4wpa4K9Z9wslvX8MJXv4orV86hWKlh3+3HhaXltR7XOfO19KtrkJxtcZ+7Jy6WrpQODwhHLTlvVI2DAkKDz60tBleeAAle1Doi4akOUhOkc4kTz00P87pe2WJZllE+3Vc+4a2jwWKbCU91ujJOZ5vjLzZVMqtqyJLSBOaMiUsW/TBpNMdGdAhQozHWqyym/DYyLX1GzqhVi9aztvk8KxUs5ZMxUSf4edTE3Zt+4s/w0E/9CTbnZ80wiIDubeNmaMpyjlNFQIeDw0ncIYIJF02ilRGNMdYuVUwN6OMfkjipH213qXJ6w7haKlh+rXRzgQSfybgxj0kZ8xjzML/VrXp57gywaCQ8XHvVUcIRmp3ggSWV1xXUDWexXC+4Bjg2vt6YZmpVrE4wo2CN1j0lBl9VckATWetRleN1ZvZpXHjy4+gcO4qBwR1oHx5G10A/tu+/ycEnDH0zTrgI9quWnfUQWMunUzJuZ4O0k2UbOdJG61mXKtWbx6rbNZZw2XZZ9CoNkEayFq5cQzmTtXl52w9fdQiOCMY40dopUCIQQWibNjcCJqKJm5nqfEqvJdDmpyQQZz4TnmR59hyp75KuySXsLi0k1Y4xLSK2kkRE7K+pAG2QIpEy3cGTIFle26jVqTPVGCFUowjoPcxKMo5A+xie/vgfoGv34SY3SjxczK4kImk5uhNnHSWShM2G8pJJjSJONGpaoKAPYOnzi22+OsLhMOukCiAcoy2PRNFJB4/aprFaKzOcXENUb4AE9EU46lNfmO3WrqB049po7duCxN9HTvYgl6xj5soCtlaTWJxfQSGzYYte4xvnMDf5HFbnXsC3v/hHZKC8OkSNEGc5/SbXwV4wpdjaTltGJCfCOrpvm0jM2FvMb5xrZZmPmEskNL+uxaSKuwVTU77zz34VJ576IroZzmln8NHtR2g4qOMEn2VbHCiDZoPGRly5QPL/RBS5TyQK6wgQZz8NRrVUQjWbgj4Fmd9KkHrsDA2cSH9Kq6izhVOToHpxIBIJoz0YRiGbRXL9myhtfQfZ1W8gOf8VrF39HOKzj2Pm9D9j9pV/xcz5T2H52qdpuLJYX99EPlXBxTOXcOXE85i+8CTmzn4Yl1/6e+QST+LK2a+JFo4jWkkGxN5Ak1IVkUgQ0tAapKO2Z3BEZ4OsrIghLtJ9vbWhZXh19jKfqax0YDCAqRPfwMD4Xdhx+DZs2/MAYv39LEP4Ip7BExHF4Q6O4UNuU9LnVeTga+2kDYwQTXkK5WIe+XKOeX0It4dte4p6tYCamqGIjNyrTVZymTwSK0kU8hnMXpjG5lYcK3ObWFvdidmlHVha3YOV5H5s5Y4gU92Nuu8eVP13oOa/Dd7g3ZIt+CoJ5Ff/De2REj2BAhKr5zE7t46CdlooMTwhZ3oP3nrfI4dvv884QoSR3mu5SHZunEMqEkER0XGyrJcjpA1TMTGj4yoif/GFE9h/x12W11wnWjwtgB3dcxjt9Cu3Zq+gwvv947tIRDWasJrljUOb9bpnpBsNSm51AZvLcawurGNtcQPrTGvzV5BJeciVSyRMEelsBsWtdXJrHPFshf5rFkuzG8in87Yl7dTlCxjavpcclkCsvc92S/DYUkKt79T28vSLq+vEhSqA9/Wli7pWoTCHp7GMDEX8ucc/gkL6MiWjgi1Kw+Ki24jdvdglfSL9KM4gIcRtZrXIJm7TEHEIdR79DdFUa68k7i70Yln+kROulRT63rhPPhqJrf1B9Fz6UMZIW3w/8dk/xKnvfN5exe4eHCHhpFjZGeaJk+t5JBqWzAPgM7ltEt9Seov+ad72Oy9TR3rraYT8NeSLayhXclQ7PI+vIr25yoZFUIyTY9JrzEfPgkQzJc4jtQ/qtRKyhU14eXTWv4qY6qFB0r0GCdsol1DJTSGXPougj/4p1Uo+d9GWDlFTIJffQCJRRKSDBKnWyf10B51zS4KYMXDnryZHYJec3rRpAN2X6ImoIoCu2WBZJttrTu/eWFnqN3ZGOZfE1vJzSJFTNjc27aMW7b19BlMulsprmkO+6Kv7Nqlj6Vqpo4KwzznyFq1o3vSmXuempw5PYQPVcgZt1RVkkotUKUFEGhdIkCz0jVWWJLHKND5FW79eSSdJ8HX0t8dIWKojukkREA7VRRvVgCy0h7q8Vs5TXbVjfnoOZ0/8HT73zx9AIcX7hU4GGVnEqT937u5BR8xHg1SzN90o0dJ3TOIQ01OOOHbPRFxJnMskJuFRhBPnOKIqSZyBChV1QLqN7Gs+o4gtVqaYx2cWsfOWu/GWH/pJFAs5hl/d5j3IW9CuE8xKDlBnauBBiXDJBdpwSq/6VetxZDNrKLLRtQo5obCGfI0Oc3QE1UIRyTxhkdqFQgrL8QpKmVWEglHTZ2V98IPcR9tENiyQQytYnp+zl/+rlby9G6Udp21EqW0Qfoq2XiBoI2H1mnY0NIBoRz9hjCDW2WBdDaRp5deXQ1QldaSyeVvoRmJKnAiEXKejvHyLSSmj5jdJ7ymP9JjdkwWXoXT3dTSDpH3gSxLDks2Rm3NNTkJjCz09bejoIPHrGXJZlgyVQTgSJSFZjmVtSM24OGDOdZ2Nr5No2fgsua6AnMLPchn6bl9O7+IUN9EdpKimp9hPdWRocVKJq0hnEkgn9K79NRR5r1DKGOH8lJYaxVfE0VcnbWClQfetrFdv6F5RBeQLjNvpdmm+qdqQamjg1MlvIV04iSdf+Iq9i59MTsEf6cTE9h3kyi76rUVkslUUs9Kqog+P2tGqtVOWFsa75M7ts9h2zsSed3sjUTTJNZRG9mbTjaFuLOcy5ChtOuV0nrgqFmHPRidw8fQrqNKXi3ZP0M9LQx+Pli8r7tWqtCDLJTYXUWZDn/j0/8An//iX8bV/+D1cOPltzL78BNJbZ+yLwmHGNaQw4ukUPFXGL9Ucw8QkiUpuqmWR2qIe9HSTSHST6nRYSbQGRdBHQsmSaDhPw3Hik5XVFaqPLAlVtHX0+RJhUSe/8uJjOPH8P9NonkVmI4fOYBcaPhm4BZTym6h75hHXTgrdXQiFutlhIbYzImkWIdhwEkQiKQdZuon0ui7ySqZTiYCMhDY4sc1QSDWb5SOBtROYFHHDq9XGARJHRsiDU0/8C1567J8QikVx8PC95MgwemnR5S5JlGWozjz9LVy9+AIunnocZ7/7WSr2OJYWJ3H1/FVcOvF1pDemkClT4a9fpAsSR7s/Q1+xQk4hx1JXFlIXSaIYRTWEwdHDiHVr5/tOkzaN94un89SbWaoXbWZdLuSNsAFyfzm3AT8JnqUH4C1lsbZyia7YOnXyJaT5rOafxr7DMQx0BRCmfsykckhslLG0kEW5scFya9ixm0qd7fbuO3rPI8M7DiOZ0Mf5q0Y0bdtDpjUxJfMw8VpEJ4EUdcgPJe1JDCIkMaVvSBrTyKyio6sLF156gT7lAZx8/Bv4t49+AHMXX6S+qzB03IaBsT24fOppjO2/gyKZplpo4NlHP4lLz/4Tdu27HZdeeQb3v/knEQ0Esbm+iInx7Rhk2JnceJ7csMo6c+ywMB3peYr+KhZW59HRsxslxt1JdsL8zAuYnj+HCnVmmZyaTMwiRs4SfqvL89gxoc8BX8XQQC8S8QQ5LQ9PoIZT5z6DxZWXMT9/CqFoCpOzGcQYIOlzhevLSURIzLreBSrRa8gXyJF+ZJMldkzJduFfnknDO7rrlkdGth1jT7Dn0gVs0VJtbWToJbAQ/bPEBq83M7yXNN2iLcq0800qkeO9NDZWE1hfyeLS+UmGXMt0pD3stUkSYA9mXnqCVnYJW3NbmNh/D7mwE+0jh7Fw+lF0TtxOfy1HRb5FNePDysI8fcUtEmgNfd27GVYGkU+s2460K2tzGO4tIhDxUfS2EE/M01lfZvk0e5RuU2aTHLPCZ2vsyGmsr26Qs+exsj6LyatXkWX+FIlarXnJmcvYWE9hbKiflnqRDLRJrloily3Y11n0pQttZiVfem01h0gogOWVHKWtDeGobICfbhFDY9IrFNN+TkFk1wrUueTM/QdvfeTATbeaIvcrFKPu0ctDmSQNAAGXKBLqjRItZpYsHl+jm7OaQipesPU62qGGBWgRadEY83Z092BrZQWjYztJ2DiSS2vIxePYe8trsbx4DePbxjDzyrOIhglz6zIWr3wNQ73b6RCvoZTNMcRbwuzMaYTaQoQ9T/+tiH077iBxr5q+TqYKNHBaEk7RzJWQzhdtCXaFvqZ2gYl00pWqsJEsr3i6kM5idHcHNtkxAS9xy13F+hw9g/w1VLwryNXojMeXyDhleghsY75MbqMVH6XK6I8gShcqRS+ljbo0Fgoipf3oMzl0d4ZYhsYnV6aFD9onlrxD4yOPRGO0ovqMJ8VZTrG+zqJlLfqSQYUmX0NWejEztbZgr0HTozWLKN+N2ht1iliCkUdiZZHOeTviJMj60is4f+4bSCxt2tfgq205rC5OI1l8AemFLVxbf4luzizml6YxO32Nvb1CvRtGrpSkYt9GXbRF9aGdv3qJWx7RiPZDkvkAXSuN/khfa/wggPU1diTdldVVSlS5QTwKuPmmA2SAmn1z4vC2XvRQ79a792OsY5hqqoG7bh3CHLn32iR1pieAEtVXb0/UXniNtfvR299BziQHj0VpmBgZ0e/v7w9hYZ3+KNVfo+ajl9KJBDs3HA6YVHtDkdIjldoklueexMLsAiLRHlL5Klm63axchZxaJge20z979hN/gtWnPofRQ7dQDTDMUstIdL1KnKfLkl5bRidj7hS5oJCYQoAcspVYJqGou3KL5NAUfBFyfooxc18bqkV1WJEiHieCNBWVsonynp37MXvtZUYydXS0+xhCzqGn24vzZzfN+rfHOmmhI1ic2aJeLaJAfTzUO4GjN92GzSV9DH6n6e6ezihhDePg7n3IJTeR9ffjnW9/BxaXTzIYWMFI/wAmBsYwNb2M2DitP5loYFuInUbXkMQdGOxgx9VJsCJSSxUM7I4hs1lAb2cnLbvWn7Zha42eQGc71rfY+e3doUdkpWpV6p7iEqbOPYNLLz6F9alX0Dc8RHflPErr06g8/QXkqKiXJ2exeOE5xqxZhv/UE8F2cmYFuVSSMe864WzSIl6lP3gVM+eneE0i6Z1ueYnUtd6oj1EIO4h+XJE+pM8bQkcfe1rmlRwv9ZHcWmEjJB01cmUGPb1duPvmW+jbHaYDHcLO8UO49aYHyElj2LP9EDuyhGP7DuHI4UNkgCwGu6M4engfhofH0D88zmhrFNuPvgbTs/PYt2cXLp47j02Ka60cw65+hrV97MQwOXMoxGMQoQgltRrFzMIKDuwfoHrKUM208bmfsX6RHVOxffA21jJULWWsLGkzbPriI9t7G8PjfSbGesMsTF2zMpdB/2A/OiYK1GP0H8+v4RLZn2oV+ianbSbChj9w6Ahihw+gQCd6OL2CbFsUue5OJBkXL60uItIWJvsTUYXFvhqNTRX7bx9Bdi6PqfgmRSlMFRC19zDzJHB7NEbRZAcRsSLrDYUiVPwMBVnxj7/+zYgODeLxF79OLuxC2BtDncGMPqU0OjCAwwf2s2PoXvhDNsoUDDNcpBummQF9wrtUzOGxp57Dv/vBd+C//8UHEaMHMtDhs01bUhTbyAhVB+/pXXMt8OqPdGH32F34wH/7a9x69zbMX25g76Fttr2Gtx7D+FgXDWqUvrKP5+P42tcfh2douLfRydAuUvJQ9GJU/rSg5KbR8RjatQHdah5DiQqeT6ZtbsWt09QJ8NDRPZjMefHOd7wFxSvfQq2PutO3Hy+enEK4h51Djq1Ql1UzVWzQuHREQhi7qRuZxQKydFsaVD6hWITEqmF1OstgoE59SZ1Mv6uqfXIKYXRFvYj11HDvnW/E4sY08vQzb6ZbNTa0G9tHd5EAAec7Uu3o+74KGaWWtP5SX1fSzOXiyhymrj1PKx7D2153N3VbkPo5gtPPfRErVEMruU30ULylS5NbOYyOdFNH19AVG0E/A44UQ9cICXdg1100Yt3MJ1+VvhZVXJIeRYMh6//6p8/D29c3/Mhdd70ZP/UTb8ctx+7EAw/cg9c+cDcmJvbhzrtei2A9jK35eSzLHyMNjZD80SxhmL5aaGgnAnU2gjprZiOOoVAn6m0VdPawt/uZtGtsPULfLYKOfg/ax3wIUXn7ekkrhmEdvVTw62VU/bSkGyR+tYYgDUDY594crngq6In1om+oj854Nw5MHEIoECU37CbR3XyOYuuljQX8wxf+Ek+f+g52dHTjpeefRoAEXpy8gsnz38UTT51Bb5c+X7mLfmkftOm/VEA/Y+9qwU9u3qK6KmFkLAyqROLhxeoGdXJugUYxhWwxQU9gioFBmhIcwKEjVDPDE+jq7aXF78TFqSV4JyZGH3n3Qw9iYWXJXKOOWI+9jXblwmlyYgE9dA2unT6PDeoGN7lG3UBiKrbYvm8vOttKOHP1OXRGaDEjbeSs7RgaOoBe7wa5soI01cP48E5sO0y9HKrQtchj955+1KhAb75pG+48eJA+mw933XYz9dkoHfIGdo62M9qhrhzqRI1iv3f3Nopjp40UxWIhjLID/d4gyuzg3OYqTp55DGcvP4OZ+VWqixIuzV1EWyCP82deRjyzgh3b9+H3/uBP8Nq3vBPbdu9GNwnQzY6JT53D9IUXGAVdQMxPMdcoFMPVzUwdm+zYXL6Ea9N5hBjPL9PQaHMVvSx7z82vQzSo9aeMwlbXGOQAT3z3STrtg0OPxKJRxOmYJ+jT5Uk0veG7c99BjI/vQRVBfPHxJ2ixehmOMRxQdXShhoe7sP+WEL741XO46647kFzbxF4q91KgE2tXGIdTtLVTQTf1S9GTRJZ+YCXjQU4vylNCgh0MR6M5bNDyby2TQ3dsIEY917sjj9WXCxjuG8R/+I8/iR9619tx7NZb8OLLJ7GyuUKLfTOJX6W/u4SvfuHvcOqlZ7BGtypJi9tgp+gLUvWS3KQUNVEYjTBw5y52+sTNWIvnsLaWpiUmYRhw+DoGEGSbBkJxPDO5jLnpMuY364hG5ZQzDKUoyxmbuSh3LUL9GER6neEs3b9tY3vx1Y98mPJJmKUFPPrdp+E9esttjzzw2tdTR26nTzXC2HYIHR0RugmMsSN+bJDVn3jqKTrISSpyciXFXF/WylMvkVY0AozpKbYXr01SFGnAGnkakE4Mj46Sg8bQPtxJPVdHfk0WP499w/2oRGggYjVsLFcxN5lGV78XGSr2VD5ObqujLzaMJeq5vgEvRghnjCrnG098AYsLa/DTo7A31xhXnz17Hu1dvezINDbJBJl4jXH0dhpP6hjq6/GeEdy7dzcNWwi+vgmKKCMgW6Wqr2XpnU7q47FdDAa66UdGTORLAWBTgyVsU29XyKY9tDPt5rrUSRkH9+5HlIZ2rH8Iz578GpYbKRrlBp545jS8Nx858sjRm4/YuKR99JrEyq2s2lCaRsc1OHri5Bn2VhSD+qAkn+vLAwV6/qW0B7fdfDMuX7lChINYmlvFuUszVNSd2E1xGt93M8YndmD3xF7EZxfhr/tJzFEMMuhdZ0g3v5Ch2qigd6Qd6VSJOrTB+1lMjG5jWLdF3RbG3PwsbjlwFB/750/RgY/Yh+aWiV/YRy+aBmtoJIjoWDt2jw+j4i+ji/pOs436HNlbbjvEMLTHQuPRA7eReOQ2xtd6GbVoq9a0VQ/hRIewbWIc/kKcBqfdJt1WrykyoiEjY7VTYjSFcWDbBI8xDHUOobOrHd89fQaFRhyzSwvk6hS8+/btf0RKWRt/lNmbGsJvC4bQoHOsZXJ66fTYLYdw4MBeKuUSnWtynz+AvsEBHn2495YDjBq0bVkd2/sH8Z63P4iDO/cwlCxSPM7h2tnLePzRx/HShUl09XXh7Mwi1unO0PVGtOJnh1RplfdiaXkR4Xa6aKtFxuYDQCwBtbZcS9NJ7sZ3n3kJuRyfkctG+qgvQ5vkojLi1KlljZKHqugjh1TKDC8pfD21APW43uBtUKoS2HnwFlQ0l0TLqwGdNnKmZlO1xY42kSpRnXUN7sR4d5j6Xu9c1uEhURPL68gU6IOl80izTaQS8rktjAyO0v2bAT00dkgB81MpeN72tnc03vGOt5th0frsNvaeelI/jVPawLB8fR6DNiLvxa4dY+hkhZkko5KXvokSuWttI4Gh7i7sO7SfFm6Yca6bXpDPWckn8dyzZ8CAB5M0GI1CmZaSROqlL+iJoezNU+HL8fUgzdBUHzhFdI3x/QC2GNf3dkRx5VSS+SmukQI8oRrmF/Wtb7ezi6aV9fp0IBamy+NBzVvHKImi9Zb9wV6EPSG8/g0/TYK10zo3jBttHDUQYHDAKI855V+qfsXfkeIa0lOnUKI3cGVuDp10z148ewUa6Rgbj9jMQozi7+sN4PLcEtWfB889swLv/v17H9mzZzd7t2RbLtq2X14Nv/nM/5OGEaIaMSrz2fadOzA4MYFgMYB/+MRHEIt68M0TLyPCztB+lGtbmxjZudsGQVJrW/jCv30Ln//sYzRwSZynylheSKCboZ6+S95Bi9zV6UG+kUEt2sCxbaMYjvHeaIgxPzmimEKCPZDRwAItSWAwT5+8gWtXtlBM1iny1HsUZz99ygIblGb0lKM1D2p0iNcZ+p9b9AM9HnL/+BHkKmFUpfNJTHGnltUoErm+wk/BgqSTUV1ocAzaD6rX56HYB3CQjnkmvoGegSgZYVO7G7BN2nWbIeY6DSLr9rztrW9tPPSWNxOQW5ancUs55LZaQpSku6QvoUgctE/c2PgE2ti4T/3rV6hLVunE0sFmtkR6A/qAaJiRVGfvAN76nh8jsm10gjepXzUYS9dK80Osp1wr8X4GM5NTSCxcxZXlLealgUpsYs+uMKb8FN1KkBY6j8p6DnVyyzvv2ou5zCImp/W9X/qx5MICCeKj056m+Hf3xBgnZxHuoI/IDuij4dOigzijrp4eP971hgdw7MjbKaT0a4s11kdlQAm03bTZZi2uCPj99FsZ+vI6QsdAswWVhXMskWSIvMDIx4tUKY2F1QT92jXqCXL+KCWLXsSzJ67Bu3fvnke2jU3Y9GuD1DRfkhKvcUI3weYWUe3ZuxOD7B29G1nbquHZF7/CcCyI5184hbkrl7FJvZFfXMJyIYPpqXlaPMa6nUQ0FCVHt6Egx56hqrbASWbyCNDRHSYH7zp6Kw6O9GD/YARH9u9EyBvHS1e3sDjPKClZoEEqsIEevO/eY5hPrmJ2li4Wr1dXcjawnCSx9NNXeVN5jXjpY030FNaL2NLHbDWKxFh6bnYJD9x2B+iiMIrTu77aUaFG9Ua1RgnUiLzGEbRRaYU6lKxqXBwbGEd0YNSmi0sleirUgNtGhnATvYSdY8PoCFDHBqM4dZ7E7vZ7H0ltySWpksJZfOtr38CRozdhbWYBF85eJCeOoqunC2MjI4yeioik6/iLf/wLjBGdq6tT5Ios2gZCmF1nuEmdc2k+YUaiLZemqzSBkr/b/DMNuKYlXhpGI6J5Otz6nPDc1Ax8PdtB082OA7poLQ+NTGA3xUkfUOpoD5OpK7htzxj1WQBX5rWooEZ8ZXi0r0jZplqzOZKHBrHA+1VeS4w9miomTvpG222H9jF+P2RDjeLIOm2MiFllPhGTN2VzyG3kUhJR71pqva6eZalKPJ2DDAQidKNUrog0pVOqT+MZm/Esri1s0mkfGXlEu8D0doewc3iALgXDRirlp0+cJMddxcLkHA4d3GMbMYfoLJ88f5kNziB96QqevjxrvVnMVdDv8SMTDYNOAWbWMnh5bgHdlSz6+xhTssISe9v0MJW6lxbXQy7NZBI2wBKl+7F0ZRarWe2iRaeZGHfGOhD1RjFMC9/T6cP+MTbSG8Y2+pXd4QqGt3XZFo+BDj/rpyjHGH4SDw0Qa48OW31i/NbAO+48jNcd2YsdN93JK0ZixEdJI4hy9Ww1CTtOSyC1+EsTfPaIEkpzYeLOLAyJO+CLdtF40aZUqNRIeK2L6uvpxCxF3/OWN72hMdI3gAbN/th2GoDREfpQ3RShAvbsP0CFzziaHdegTpwYuRVv+9EfwI//wB1Yv3wZTzNquLqcodGIYJmhXjvdqAQtdZj5s2zK++45hP27tqHYMYo+dns1l0KanFSo+vGVr38b9991K85cukrJiyGZy2GgK4wXzs+gQIv+yz/0ZorOFZy7uoTj9x+Ad3iL3gk5Jk7upbur2c2xDjrsDFenryUYqwfxlceWba5JIixVpXcdNXD7S++6Czft3oU73v5erKdZf0kbuniQzResk/XlGlvhJ/1P3PV1ZTd6RAmgQYroKzP0M7VaUOsBPOT0PobGJUpmYn3VqP73X2Q4uW/Pnkfuue8ejO2YQG9/PysPWQy8hyIxMDyESJDxWLWMgeA4fvfP/xgPHh23XQ07BybYd+Tovm7k+DzDRmxlydWNAHLZAjmQYp0twZvaRJLK+/KV05heWCLMUfT0duP+ew9b1LQVT2F6aRE7GC1Jc431RdFNNfHgsaN44qVzSOSz2LNtDPWOHNppIEO9cmnYyKoX6Rr1ZDqDkXG6QTEP9u2ja8bAYjeJXa5pK8iQvdL3yuUlXJxdw8tXV7G0tEEOi1H10JcmAfU+uvxlL31r5dd3QPx8Fmuni0SLrT3ibOZVP7Inn9K+hBl2e4jLIALSuRT7C2Qsz5vf+IbGW978RjM8WgajxfA33XqU+imKtanT2k8HAz27sFoo4bOf+QiO7t1mPXjy/KyJ/u0Hx00MtElnhlZbG0P72qNk5TacvzKNlcV5xNhQLyMoeKJ4y+vfBH1IuVLI4bEnXqArlcVeGqB0khFQcgO7hyMU+y58+/lL+MH3vpuNX8Uy4/B4ZAURqok1RkgDFPGZKwlyIA0EDefAIGNwfxUdNHjyRMJ0uWKVCLqFR4lEowqaml1F7/47sZNu3dD4OLwy+xq0kbdCovpY1AZ4TT3wn2ZcvX4SSrMBGs1yW/jIwdEfuY+aGWjzMEBgfP7nH/4IvHt2737kwP59pge0tvF2bbfY2UWCNRChqMh1GBndj1/5L7+BH3vrHVQxNfZYmPGzHyP9dD+0gLTuNu7UuvdEsoZudoSPMXqIrtCV5VXM0MWJszPk03V2dGNi23bG/z3YPTZEAxOCFpXuZKh2ZfosktR52tWwi9GM9gIpUtS+9MRL6IjqJfwaO5yRGeuoUzl3dgeRoY5NpsrIxrXlIzs0X8MgiVrxVdCtPYtD3aiVs7j79iM4cstRhCMMF9tjNvqjbQ20WEELaO3DfJq7pnjLAGnkX8ZHgUeI7dIyHvuQFc+DlF5toqUPpPrJvXlK4yuXpkXMXY/s27uH4Gq48+67EWXcXCvSUmUTyKSSGO87iA999hO4aSzGZxHbkUWaW9Yy1h6hvqOIsRP0oVAtle5nPJ1LLqGf4Va8nkeQDZubW6cKKKOPxuP1x45gqL8PLz//JEWKBoZRzvBQN/3UdUYuYUxqMi5fQo0h67aeXuonHx66ex8WsmmbNBtiNFTWjq48bqwm4aUB7OkJYnXBjbcWciWsbOXpR9YZ6/sxP7dlMX1fb5TCEqabFrK2aqIwnc7aazYSYy2zlnRqrxFtIVmjEVM71YFaNiRzpTfcRHovy4jxtA++OiVAFfHiqTPwHti3+5FDe3fhltuOGRfWCllbpabZyVi1BzUS6788/DAeeuAo9Ol7Ld7XTlc93Z0GXFPBCjgLFNsydeXKgjbSryDUTRGjk6tvAW9kUjQMNfs6SpLn+lzY3l07GAmRQ+plcrDfLDpdZluRtkTRv+PwAezaPoZo1G/c/M2Tp+hWNZBi2FOp0LWql5DarLHjyaW0qGWt+WHDcuTUnuEeinmRjDDIwCIMP9s1uxhn9DKIUFeP6Vvt676xmaLOzlKVLGNpYYMdmsT8wpptY1kgHTSokkhl6XrR2CgEJdEs7CS+2oxV6k4bm1YYPWpDVu8BOu3v+/H3mtkvF1KoF9NUwF4EC15y2Tb80u/8CvbvGMS+XRPUSR1IJZLUgVF7PU7uh7ag9TZIsMlpzM9eQ47ccZEWTkNdw5pDz1FkGUHFKFUdjJn7pDbou16dncY4fVct59YylmAohKm5KZSo68v0XQ/u3I4DB3ZjaBv1dTKBFy5cYNgYZGytpYRgaFdCG+uggCBCcd1Myeh5kWPDM0k67ClaY3bUzsF+5HMZRlbbcdPd99HPpMtFMdfynK7ubkRo7AaYZ/u2IQwP9mJ0dNAYpX+gj1IYtYhQa/z1eqBmI7WdrmYDGtS3dMDgY3u0AerZc+fQNjg6TDYNoBCfh4dOu16lKzKejXhH8eXnHscrM4s4ftsBBvd0d2g5K+TYHBursCvPfD5q7vmrk9hYWcbKWgqFzQzCbUH0UJ9cnL2KDMsU6I7Uszl2EDVROofFE6cwQUSnT1+iQVnFKoOGF4jM3Mws/cy0hbVLhHeRQUNqfQ397Yz518mJG5QCuke5rTIadG0KxEETrusUbe1Kk8oVeJ9CXGpgG1XQG28+gG2jjLSGutDbFUWYKkyMIoOphVaaupD+1BZomrSr0A3S2xeSOImxXj6goTd/U8u6zel09sfCazn2uYxUBe0cOdd7x+23PnLr4YPUN+QOcmejUkKvZxsaMR9+4//8z7jrpgn00E0g/2F1dQVR6Uy6A1mKgMQgm80wipnHSjJtA65aINDJ3vZTv/bRX9U6c30RQGsqX95I2vSu3sfZWponQvRNu4YoSmmA4nxhfsokRCuTs5tJclfa5uY13PLUy+fYKPqG0lNsXJleRiZFx5mNlK9ZIiG0iEKLZvVh/BQjoZP0URdWsujtiGFixyjaGZHpbTx9N05J7yKV2CH2Aqv8R+lFRUR8psW2mqBThGOWm//koBeo1kRI6UqiYz+tVzLOlBUO0BC0EUghuYlgmX5cJIg/+us/pZNcwPHb92FgaNCsWoQE0ggSIRFxtohsTyeAYZYPM9QzK9kslsm509Q9lxaXcYaiHKVK0AdE6EexextY4vN1IrRFLirQiT9z5gT1XhzLy1sYoQ96dmrRNifR4O3CZgJXpqYwdfEK+js76UDXTaRDDb9t/Dc40GHHToaZvV0d6KChkYmIEH9viJEMxUmfb8iRYBMjAyR8A5ViyZYNNmqMyEigNrZHbaozT4N1yoknrdj52nSA7dQIMm2E1qtXzdiEqd70JibJwGhOCzC09FIE9vz7X/rFxs+99+3kShqbrWV0+Hfg8uYifvbXfh4/967j2Dk+xJ7RkFaN1pS9wn/67EwikbIR90q+yCjlKi7MLTJyqFvE5Kef76Nl3jM6gMW1DYzQkiYZpj57bhWDdJIrFJ9d1L/aNF8uyS56ExogSfF6JZmjmqDNZDzeTbdDr/MN9g/insP76ecVSfQk1ll3mW30eTSI66c176KUpM0TyVD1FAlnK1nANnoJgwOd2D4yioHRXsQmbiEXF4wJKlUaD4WWco9ICC2LrGvXBjJKlcTTAI+958T6RdzWe5hO/JnIFDbOS6aqkcgf+9gneP3/7Dn8v+1nxBzbe+vDY3tulfTyZ39IeUmmHx0RWh7eS9PdSeXoLkV86IrphXwgRd+xQNekt1OhGA1DgSK8VaTotbnhN+qiOI1PIs94nTpokE621sinchX77gVdSfR16M0wD8WrhlVaaC2LdmpE1lP/3E+Imm9nF9Jv/MkX5M/lIp/wpsTPXoQVF/HISMJGqcwF0E9cpYOd6w+fsJx0syTaQXNDJPZrHvRzp+6v6pdKuX5OuIrvBxkORyix2rT0+kMiZuqCRwVHoQBtDo2xBmT0qnY7aUrBoEFzakXvelpf8Kg96MO2tp+Sw5v6Doi+OhsjjeULp3IKrdk21mOYN6t1xQVHizHcc1FNgzqiosE35PQTbs3T7/vZ7eYzgrOfK/t//2tlsSK8uF5EN+xaVG7d0M/l0N/Ziy9i9tJJt7v4PW/9+YfveesvWOO1Z6gaVKpX8HNv24uNeAHxTAkHt3fiXx9fwOtu6bfvibx4ZYPMVGPoHsKbbu/Dt15ioEPDunukHTuHY/jGC1SjpSped/sYg408ljZLePDYMP723ybx79+zG8+foTvK2h84OoSnzmzRVcxhaiVjdcuF1CptDdygjXEC74nAQlybDWqP6arsg1GLpOa1CMbcxJ/qTJ1Bzq+k1uHv6GN53len8L5UpAIZdZTqEtCaOJonjab3o58946/Vwa1047WcHAmEJV6HKLGH9w+is5f2lnJhdsqScwDCVL237+1EhMdNOiOnGbiN9npw++4evDLHOEFCy3TzRBf0OeaTk1s2jPvgoW5cXc1gi7HP/Goeb7utDy9N52xC4NjeLnzpxCpNlhxf4nYdH9ZPYdHwraJ+WU3Dhc/kAYsGTmDZFuXnmX5qx40/27+Gt+xu85mju9iK9fGfvEnlaN13P5038eGZySbLt+C38poQ87RVUs+f+PyHldzHagVa2kNjzfLkaoxAxaQ+ap0sbWuanp1egB7ppUbw1GyucStPF75WpFV0b5AnNORAzdqosNkkihhKw9gRSr3FD8SyI9qGdx0fMrs6uVqkUqNtJfFS9AuKLKf1Inr1QOuBLTKm9tQSKU0w2CdJ1UImbX6rV1JdA1WfhnCllYg/GyvC1xjoBWI9xugGh/hYE5lXjo/aIVisku1Ux9KbZDbFPYLbSmJmI6fsO5nPamw+Y7cQrtYFil7KxZqZQYNzeseuriSfgPXoRe1jezrR1e5HslLA7okodg2FWbff6JfNMkCnT1SqtplPwh6nRgwYHQWavhvy9KL1Irn8iz3DUdy8qwtXFvVxSsaj8og16sj+I2q8Jn4sqFhV9NGEvN6x5gX7kmgzJrXtYIiwGEiFtIvo97ffbfBOX41tovImYzOr4PCeaKgRDs2T2PvU4hvRtPncNgkRXQVfMQPrFV5EgT89F348Jd62Y6qSCNj86eyRex76hYfvftsvWgfqp3BBwPoYDnW1t7OeCuI0HxuJAq+DjPMC7NQGmayETLFB6fZijYGxtk/VN246owEMdUes8+KJGtYYS2piujPsw1IyS1MeZF3aiaRqw+yaAM8zlJld1RdIGzYnqwWQes/QMCJebDqRJ2F5Qx3GgMWOut/CW4xZojDpc/s26MhOlEnXtot82kxqX+vSdbya6ySazMSHLpd7dr2oDtLIzZ/ldwXtsUxsiE7qkYOD6KWDrbjQyjbzEhVEyViZQo0M2OC5B+2kR57WRYMA8SKdZ8Hjs4gGPijUWZp0TR9r3NMEj/826Q5RqSLD/hDT9zGEjLMPqmLoVoV2cFpTwugiEraN5TVEFggEDZZ+0uhkX7uS46xjE4r9xGf6qQ1NPWvXQlXMrBL6Prt+YmzlMxiGi8NZfWpAm/RyF3zCUz1XcKdbeqIe/c5nP4THP/ch9+Gl8X23H5/YexvLOuDaiUrap8CQY4taLk5TUyAR9UpgmSFYPFfifc2rUBqp0rWY3uolMElpmQTeoiugL+8VGNpJqhVN6eNyWmOm5Sv6WqAimiQ18FZCb4IJhnwirdTguTQBNauXkYlhbtLWRJ+X8suclOupu2e7BvJEo1KlKkNHcoTgWT7Lo/wOUUFyhd09u89cOkh4VUbaWHG6nrm6vje19sITepIazVoM9TPcZWjr/DyHl+DIPOprWuoRaWsJljSl7pdJQ96yTpJm0pcJpU0d3tSYpK99/4iMrUiNUS9pXKGWaUOe5lx9ZjjakTBYSuRqlZf21M/apHNpN7vDU6kxllOyKX/eM9ry6KyBfrxWPv2MJoLLNqky1af8TNfxYF5pQGlKZVEZHUUHu24mgbTlSjxxsBycmYsvMJ180mo0FKygZjKbgHlu79YrEZIh1MTV7gmQ8uo+7+mvkGFR5hdhhSgLNJODpzxqFG+RQNKLIsb192H5nH/sueAzOOZ9mSXWJfjWty2CuYZJM5jpom3xNWjehA1dAc0L6p6E0oRY5YmgkkDolpLqMaSFm7KJYrxutcvK8tzqt3NdNuvV/VbSP2UwIrWeO9qpk53J4hMKnKrTT7AdLZr4U1tauSYs98+hp1FEay/vS9vIsshKaJ8FG+iShaDFsHeFmc86WwUFz/krPNLXpBbTYJgNTRttmV+wZaUEW2VVjs88yq+jzD9vqe9Uv0BbXzO1YBhNlFcPiZ/l4R89U5lWueaD5rU7N9q0kmik+2q3/lgZ/eVNIea4XomEFqLNZEzEo3WY7gmI7jeTVaj7umZeNbolLUYEtYYXdq+Z73sYt5Waz62Dmtc8MSIJplAVCzh/zDErbxksaS/T/swv5pDWdoRUU9Wt7NgmLpaYTwxkjNWsU9eqT51lfljz2vaHFSMor54JfiuJwZp4C2flebVNhKAjnzkGe5Ux+IB4adrbWY7r5Zo4Ga52zaxqB9ujNmr0NRhk0Ef3xdGHzyzP9/ehu2d7BPGob9iaO+Sa4Kpncszn8roH7r6DQRxa/anUop0EQrgpNevSWkrlUZsdHCa1U/cEW3ma91XOjgaL5QSDt5yAu/YQByJLHeO4lxnsn+4pAzucjdHnA5TZNpNkxeo0qSDBaXUSTxyShhyPTGqESRQfWxYyvP4ZDs08bkke69BNdpKIyNtMxKmJF0Ea8vpZfYLbrFdJEbrgCrBWG2jiyt4BJ7407kRc5XWtss16mdc6Re0gXLVN9bo6xBjCm8+Y3F5oSoLjktGBJS0xf2uLHOW7HhCIpnT4HW0FmW3htSkzwhAe9oBJXcLifC5Y7rkCBeGo546eOnXwtCmAgkX7FA3rFP1EJyXyv8FSp7lgw+GpV2IacisMR9XonpngmcA4oXHWUcnVa3gqtzG28FA7dWwm3WuWYW7mIXjBbiaDw3+E/r3lrKza3BJW1eLqEvpWmT0URDGD8rCEkgrI99O8hc6vI0oKOEly0mOEbT67sUHXUxOeGFcLu1pSp/IBBSGEbZ9wYK9pI2aZGT3XUbg5yWbeoPvCyvfAZlKDzCxZg/SfJkkEZAeIEbT1mODUDQfCtE4QhzicDA6Lingye7oWs1/vILXd2qj0vW00uvCZ/hqxGbzYHnSCy/NWXv2sAySNzCsh0b5SwkvJfsorGCrLo+Gp5006XK/PYEoQNSWvj6TwmcrpOZM2/rJEkBqpthkGVi38gjwJsqVuky6XxMzkO0c/5jFOV5jdrEcNlOVSPaLJ9/+Ejz1jnTceW0nXhjdhtzRxiya6Vs3CTXmv00p/XENdo41xmhJgUnBDg5Vbq1lMk5k0KomZnWa7UZO1TGcL9vU6+MwccnaKeENla6SejpIBSbN2hEgsLWBp/goSW4tIJ+PE3YNiYhLTL34ehWwK3kiATCwC14hUnh2kbY9YH/PJBzMHlQ1WnfxDXBrQhg/65qg6S1szSdtouakIZcEA88kk1poENJeAHWLEY9mW495qi2sHHymxI2tNDSnfVyMeRjsxLM+vd47OmUdNtWf6K/CWWN49sGTMYHiTvlQabt9rCYyOvOa5tKx+evtRvxZu0nAWnxMH3rA2agmria/Vw8Tn2jxCc45sgrVDWl1DR7KYCrAMD+bVXKv6lA+NaeU727naSNhiLEdvq86u1X6V1/CkKQWWl0BYP6ntuhbzfg9tlKwpRgaD1mrU9yc+vP5PIDV8ywc2RtYKMCw1gV9PksrmPatCyDWfCYHr+Zj8gs2jhng8FI5QrAM949uwbfcBdA1tsxX0tUoRa0tzWFtZRCG9iXJqE7nkBor5nIYaqVlCJnVOw7BZhKfUqo+YXK/P1gISv5aU+jTx0CSmtI12SxajqkyLcC03QjPwjuju2IJJSLQAZZbR6whO6Zh/qjqYrmsKwW3CbP1azKvgpgXv1eTKmaK44b6uTXh4Lt9Ty5ltftXqcm0zE235XHu1EZLO3cA3ceHve8204IkmDg8NH9iKA16ba8GfvnV4Y1K7RQsxags3JdZsvKLz6z5w6znPW/W5Om94xsQ/VterFNJ1M7kMzXNVbMBcR4kJRWjnW7n7raRJaGlSp7XIMZJ21mA+lOV35S1YEpxmamkqM6cqpQludrBGkSi0tpQk2tODwaEhDI9tR2xwFIH2foS6+uDr6IInGkOVMGUtFVgQDOE6vEUYpw0Jp5WIl9qo2rQbi96dts9rSZuozUrCidpB51IQIrQm2k1LqMOZXmUcFZCGkIDQzErzKJ/hYWhcb7/TPkqE36RDK7C7kSYtwXGVM79UnJWTtpFbxLpJK7cTlyYdCkjHN5Ha2kJifR2JjVWszM/gO5/9JOaunkeeAl3MxJFaX0E2Fbc36sTM1p8Ea1rYxjz1VoXWWhK2hEtanu2RsOnDn1pz2kpWRvmIh4bCxE1spsGTTytaq93aTNqGynjNCkinJn0JU0k/o6PuEaC1mz9ltwyOgC45znYZTIMwSXL0vTMd9UQFCYplW52kRpKg6hEr8yqhW4TUH4Ot50K8mZzJaCZ2hmm1VjndYzndq1ar9lqfOkQmycEjDHZs0LQDGUg+GI9qiNrgggvBcteqTx0iHNUWm840/JVXneWIZv4gK9BuC6KBZntUX0soda5tfE2TKqmjtLSGSccWTAdXzMa87HHDifdEHx5sNs49d9ctOmhxQ7MaRy8m02JEQwGOuMejBWfCjxm1ODfa1Y3ewV4MjAxiYGgEnZ3t8PkbaKcARzq60TMwhK6+fnuPXhMV1heiD+t2fdJsy/VklV+npbVJeDb72dGx2a/MrH4STCJkMF0fNp/rXxOu6hJsgjPwRmvlbd43mPypqP0xBmBqIakOlfmzBjCpIvPLmtfuviO2KlEyJHg0Quu+VeaSRM8NBTWTlXWp1SEtJDXsYdt3iuHYCTxYK7QgjqxE5pTmcFLrPl2hqTTYVGibdpW05w5P/eQHtq4NH93XOesSECMYz+3YxO86w/BcyW0WLu3scLZrHg1/ltPAf60WJx56aU95HQzXVndudJBfJno1cVJ7W/6uknIo2ZuKwseh6pLgiB48qt1O8IQvaaWFfaRJayGfOjOgrfgCZNqYvoyhvqRAaSNzwWU5h4c7GpwbUgs/mWcJpPxtoxWPLZq0khhIR3MnVF7+qqwH8bFi7D/KvTsq8b59nc3a5JSTbV5J+MTS/unHRw7BFqGFqO62CpnE63i9EUq6L8I3iSwYTK1ggVAsvyOuS/YlCiarnCrre+pUo1uJsAWTj60uaUjXCapLHeZjR+hLvsJc+cicilZ5I6gvdqtjxMJ8fh2G8hrcJl6Gv4PpOsKAubqJveHEey0BNP+tSXiZNpVzHcXy1imqiPWHuihQYdYhsyeAus0//G+rrYirmEvlr9fPozS4WSTVz2SFeZT/rPqv/5rPRSfzLV02B1f4yA0SjZtmXwtnapUy6eX6UIjYV0RZp4bUtBjEBSeuylZ73Lnq4lHBKvvZAifeV1NFQ8ETSMvLpL4wpuSZ8li7v+/3PX2udlli+40GssqvCq5+gvU9heT3KSiQppSvZsjrmRrEfOZcX2ciwXedI2KbaWVSx6nilrlXupFRlV/l3E8UbSH6Kg7G/MyrLbOdg15HlcTWhuxbi1dRzsXRVi0xTC0hpBZVqtc1pmtPK6mzmkLB8wbxM8a7IbXabqZWeN3wrPXTuTNTmhLVuZj01Xoc4zavTdu7ZObthmTPm/evP2vWLy5R/bpvdatOPRc8nhs2rTqa5XWu+4Kh8V0qVLXU+XiUh4re1QnrjShq9kYFxXIWuVRK0mL960ZNXLtbdGgFlTp3TOqS1av6VSErMhR5cb1tzWfm0hktvy/xuXxrK8iMrTpdWx2slnDoR4ropiT61cT8lhQk2AC5JRaSJJvEkoEIzTHqq8ngsJxWqPCSSRLtUqvhqrlZN++rY2jCed5KeiZHWoQjIN6gqbbOIQ61PPpHxzG05xZEu4fhjcTQFokCobBtndGq40acWo03E2RmRtLpNK5pfZ2rmmaytjbb75IjrKxCa3jIRiLMP3X1uTpVj2jg8kteWjDNUWSya91v1i2BVlLU50ygYBF+87klw4GdZu+D8lxBiZlN90ydrD6xIIMa0j6WxWc1BpX6vHk5l8Lq7Jzt56e9AIP+EEKkmaCorY5BVLfqETheq28J3BJVurM2apPK6FxH4SMXzOHVsrLGpKIhEz2JVxPrMHOuZ822Xa+T99Wm1nS26tePj0QsV/n3JN6TdLSk2jqYecWUQlIfe7J7zcQ/vO865zoMMUcztcy2NUpLzKnlHOwmIXhuqal1VF5a9Xr9QpYaVBswtLXpZQxFlG51kxhY++fJnLVM2o246bo1iG3nYi4dm9f/t6mZp+UDvgrXafhWPsGSX+euWScxto5lIkbX8xpz3wDHwVYQJWZv4kpYrXRj3u9vn2ko1Ud6yW+175iqTIBltV00+y8c8mPH7j3o7RtCrL2TAaPX3s81H1RwSeMb63DarwmXyRbPMNmz5j3rw1ZSniZOUiJ6ZufXYbn0KmymZh7eFPtZ/9tIjXDns9b968ypJJUr30hfvhUL26eYJFXkcivDe1qfKE43H0baQFyvPJaP5ew5H/HPjUla2H0ThoSldrYpNJbXsaGxCGlX1Uk8rAxv6XuDbArhU3sSBzMJwsE4VcPS2mKaTMH8pnU1IK+8gkOEXWIbdCRcEURH43Tlb90zH1VJJoeJbbmeaArbqIFkxrVsTXRwA+GkFevSukjSlHXLyhAw87mhEgdLuDht6DrMGE6MQWFp4eU+7SSaKq/KERceLRlsmWBNzzpf9vozY2aVceVYha2Yt/WlfCaTXmUp82lVB/FzIyGkK2lpu05bWUcHJeFu60KJj9FDdRKO/Emrm39uTOoTJbt2brUTzCa8/6skMklLamhO24eLl2wbBd53NOAJfzx1FVqhppTYV4V5bfclW8ysxjpGkwZwWkARql2T4K0kJ/u6SWo2wBKRMIlhkta8nliXxhqlEVSPpFFMKU1n18zTWpFDstG5VzTudm9hvxn/6AXKuvKwXEuKW9q3pWlcEnziyQ7U3LsxizpL5z73WonNWNyQ7EvQhNFqh91XGeInPLWNDm+aEGgywfZplyYQ3jdoUnWAtIP8UoZzbuzvuoa6oU7RRGtZdd/wUxvc6IU21hcDqo2qV8+v01ewjAYaNdDecBScqpg5wAhd+R1NNNog3K2toqOGv+RH877dE/6Wh9eWmsKktjTztJJw14iO0qs0/r9O19tnSbRRvU14lsfBzKQy2FxdFls65jTJYsWkhGW0B02AYnMzaUyOwaQNXGId7FTllSZpRtX0e6wRfO7xkjjNZL5s06fVfLK+SaTko+aRBqXFNoIYUVhtazP9NmpVJ+3sKNYhX09SZo0hUTSgrr2MzE1oEs8IYJ3YTC0LoCaKoyW5dAlKmRVUswmsXH4WS7NnbDBcc/stIooGAmT3NFTDeiUNNl/Ottp4o4SQOEgbmB/F+m0cVvetPtGM+fWMZc3HZHvBdtvXvZREOyU+N+1BFE2bsKxb2MFyvC/tpXaZlmy1jUn3VJdpRvqmOooO1YKb0jWTSborGe21WtnH+mUJWNgpEt5i+/T+qWNyCUZLqASD99QHTXoquVii2S7hRMSNNkw2tGS4uuQsk0ute85HFW103123x8I8l8ZmHv2xDhUxWMKpYwHWkUiRGVrnIrzTmi5ZYMBkzHM9n66lHcUwryaSgOX5V+VESV6btPNa9doAsxrBRhpWzSSYFmBYo5hPWo6NUFkxkPZ3cfiqHY7AOnc4OrzVPmkHklRSaG+Sn3n0g5i//Dimz3yUAhDG8OhBCxQ0iN4irHWGwXJJHelGBBzMFhPbPXWydaqjUyviFSzRwzQfk+UhbqKraGZ0EzMz2VFlVLZZXgi0NKLBsLqUTwInmjpc9fn4VkCh6UxNUep1Fy8ZUd99Mdoxr0ZizBIJx6YgmElV/c12upk+wVXdqoO4sDOchlU+x/zK7NbbOtyFpz0zGDf2I2EQb01NK6mjVN6S6uAzu8d8wrWnf4iFXFHXQNbVGme6joCAqnAzufuvXt9YgVPNr+Zr3fuepLysT8cb4bj6SSxjWFevMtpRhGQe29lcuEqVshPct/J1Lb9H544JWNzOXXJ1isnsuzShABVGDivnP4ns1hrWZk8hTjOy8PKn8cxnfgXPfemDiC9fYX5i0sTDjtfTq7h/Py1MKCUY1kHsdOaTOIhZrG3XBfL72q4kQWPiU4Nrr1SwTXJrpLGURx3kfFrmYtI9p8lc+3QtgRV8aTvd1w77RMcxIms3OuoZj8JNfWIcqvJ2aOJHFWhMqZv6T8unURvn57ZooHzNxHMeWnxo9yzI4bGVbGzUjsKjWf7GRESFj4RSbo1+gucAiwlEWDGWzglcvpNzjPlcp9+XrAE3JJPmZhI1bK67ma53BJO5EUpESjMPpi1ULxHTucoaTObRqnaJt2aBdKnV2XppTcGJ9tsRPGkTIakX31TeOopgZIJlYiyK5HFz/hVc/ub/wOxLJxBoH2EnApsrc8g3OnDsTX+Au972n9A/uqcZKDhaGLPdkFqmqJWYzZKZdJ4wC+/rHulm7RBOFCYFTn4FPepg0fTVpPKaMQkosKgU0Sjn2WReW2eS6dkYtpr0YN5mGf4x2rmZG1ZiuJJCwkX1BtpQLZahjzXZdmM3MIK5XHS/5DIwG5/xWiba8FZe3RP9ayilzqOcOWM0Fr1UhXvuylk7m+1RebkF5hrwOUHYUXnlkiivwVBSXh1ZzhK1Nbvf8lhUpe7TH+NYQraO5lFDEmIwzVE788NsJJAzpTcmmZ7/z8l1bjM14VsdYjC7p2sSS0fVIcI0O0Lw5b+4gITPyM3lSsUFBcRZc+KhcLgJw8FScKV2SMNYIMWOMZfD7vnRKG0iuzSF9elFmo8+dI3ejYl9t6O9axCvPP0JLE2dYn1aisdypJTqVftbSdffw6yss0U3V4/uiW9EcJrgZtICClv0zDaI9hJ6C5x0z8qwvHqG5bRjuF5A09StRNL2fWAh+ecKHAMev/VPgJZDY4evJo0lur4jxeBn2C3mdMKuvmPdTZobPnbOGkRz0ls0N/+UtDMmtv5WUT4XDF44ja1yDo7gtframLdJf2sPy1iArXrs3NGzRTv1s/KZRdW1wXHlVLd+9ldI6tNo2lzbPqQiKZfzTEm3QV3eI49QWzGfOL6ZnLP8ampJthL5igR8NWmcQZJt2saYR3W5cytDAssXkpazyNA6kCQTXXSkNkM1x2vmZx6flzGvpF0fX/Ux4PLzKF+JuMs3S2dmce30J2geq9jamMLVl/4NvsgYwr37EIzG7FNHdz7007jnHb+F1/7wb+PNP/F72HXwboOhL4m3nH7SmnWwHh1vIKLRjHgoANFRa0tFU5k0C4jYHkstevFcwaPOXR168U+4urbrX7lCjRmoQ5/JVICkraKMXmRS0aOs/VY1tEXBdMze9BlZp+jtYXh4fU6bZbS1aoj+tAJLfVZvbXoKq1evYGttBankFrRliftynMPPHQmI7ZCLZ36kGkrcDA/VYUN1wl/932wX82qsWUGeaVBiolLSvIaPJXcuHG1taptediQc4c68NvLDpwRrMPQTDCdVRMI4ngi5hReMipV4rc5QHpMcdUwzuetm0rlJTSsJ3qvXpgF5r+UvWV2sx9XphjNUh/IEdE74NuzBPLonH0z7DmqTR96Anx1oJrwJo1WPaTDe6/aFcGjnfchsLOHq819HKLaN7aGmqJTRPbQXnd197FXhJEKUKIhkihAlXaMNBsvhqNeZ28MSBOJCABbRNulj60KFnyVdS3OwHNshDaYPg4txHJH1lzRUGwnLBYbsdmlSdom9617Tjk1+akg/8oU8Ih0x4qzXsP0oVYvWse4tARnJJvMQlgHiz9G0RVvSTAth+Eg7Wmm/xsRWHIFoGGPj4xju60fEHyQ/Ec71csSNsGxIjFj7qellp3QtzRpgG5TccxdcaUhM93xV1qetZQtlYuKWS2rjOLVZkwz6MKdNvrD//LRoAW8I6dQyn5aRzyzi2iufQnJzmsTQdLVRjM+AR971/t96mMluiFo22N38iSlIUp7Rx9G1/XU/EUj/HWmIko2ON386fTXrdZi6LYiGtsoy6WV/91gQ2QVVEpUNV0cKhpg/tbyAk9/5Ivbe+loM7jzIcu7VWJWzgWDmFUxyEBBfwFP/+l8RZkf0HHqLBQYvP/r3aCcDIZ3Hzvveg8Nv/HfUpD66tBI6EvN6m4Xhq+24jjfh68zeXbdKRZvvzaeXzo7s7rZdUKoUJHuRTA8dXzpYLKM1AhKACs2utKGErFrU93Er6OwdRK1UIE3UoY4RtUtWMS+tKW3Mzg6GyLAEqkXDQqr5a+GqnzbB+8rHP4bu7k5ahvfajoLnnnkGo9u3o2d0GMVsFuXyNTKWfHfCEr0JrPWmgwAr0CzkZm1rSW94L9tUsM0xKuUqSsUSr2u2At/o32hHFQNESYKrcQP2qz62TJWeTV1DJpvGyOhh4pzD4vyj6OmK2V5yoegIIrEGnnv880TBj4kdwzj1/Aae/Pp33XvrB47dc/zQbfea5KgTLOncEmVHiBv+kixKGa+dhnBS2vIbWteSQud7OI1KcEzumcvTum8PWFZaxN1TUk8yK5MYlIShRsrTDM1PXsbI7gPoHhhgfzMPy1kZq1tM3IYaTeHLn/ozTL7yHPx9e9DTN4qDdz6EQ/f/AIa6+xG/8jImbn0TBnbup76S1pCoNPFWfcJRMAWvSQeHl6vDUHYPHQ2az+Wja0eyod4gotonhtCtjGAqO+/wyq7tir2nLThtYN5bRbWcRm/3kG1JqW3bIuF20tEv/UMB0mJfDa7L/2yzvfhFIwGW1tbuLEYnaXaNZlB+tPGgvimqTa57B0bJjAWszMxQg9aYn/TM5ZknhEqtnYzbTlxCfBZCsRBDKhVAfMuLRILu0VYClG0y1zhdpQAyTIV8iEwZRbkao0B1sO5O4hKj3KlXSA8KsLdOwctM85xtjOymoA1inQHp0uIr6G7vRSbxKDbX6f8vX0MuOYeBgTBCoTLWFjdx7eI1bK3nnzTmPHjrvWROfYe+SejmUUlOgGNSEcB1UOuZIdM8t+EDMQnPrTOa943Rm88sAmQnynTYM7kDlCwhoT7jpeVVz7mOZR7+C9AcpDZXsEifaXzvIdsduIWTyrXwDbAzq8UCli6cRHJhEdtvez323fVWBDrZ8GAY6YVrmD97ChN3vgF94zst2r8eyAhHCZRgMRlMHYWz6mqeu7qawkmESQLeE6/wnEwX1BY91GjanDufzduMRyaVRSZZQDKeRmIjiVQ8g8T6CpIbGygU6lhdXkMqU7NPPcU31qmFqDXNFFIDagvlVALl7Cb97grC7Z3Ei0JITahNb7O0BNmkvqSbxuZyEsn1JNIbCSTJVJOXXoEvFEGsYwDpZAaprQ0KUDtxDti3XPKFGo9VHqkJyw3k8zU714Zi+q6CNnyoVVJGZ19glE10mltCY/jREpEK7C4JGHmBmlbDRY3KInLZy+yLJcxNfxVr80+iVr6I7i4GpeUVZOKn7dvXBe2wyjJbpMvGZloMScGgcNL1WlvKOuY8dPt9x2+64z4jtjrCMYb8KHWaXDx1XPOZ7l1PQvTVZMxi5zcwrZVx5Y0ZLZ/OHTMqqVttLE4w+czg8VqD8xIIBSbJ1WUszc5g79Fb7AtIpJzh6DQTgZBGejUg3Nltiy3mL72A2GAvpqdPoj3Yic7hCWzNTmLu/AmMH7sfvSPjxlQsbnUYHMPN4e78SgdbOF1vTzOvkpAXk9rsiRpCQlMlENcVLMzN0ZfKM5FJ01masDSK1Or6iEQ9n0QhPot6maaVJlPb8oRJg3ppmUxNpit5yKRrWF2aZxBzzT6uoS1mMxkP1laTWF2NY31xhVotTpOZQTGtD1rofXR9CaRi5rZCkzp3VQzRi+7BETJFBZVC2lwCeSP1SsmmX7XMUV+qt2DSHC7t0Kd2qleYr7zJZjII8/bxumIbZyr4YkWks4KaPJUH/UmPluWpL6mZK5tYnnsB6fS0+euJ+CKFZ5nMN02fdN0EY2Eua8w4PNKBdK5A/7Ns6yT6+oNYWdQHkfNuxw8h05oj1VCNDQsQCXVAa2ajlWxIoJmul7mexEjNc5oYF826vJoFsKEFwbbAQvdokqQ5WafbG8lnWlIBgZhfzyIR7UhNE1jKGfPEIu3EQx8YUl0y+TQhTPq2eMQfQjgSYdS7SL+6humzT2N55iKusZOyW1vw0N/pHBxF19CYw4/wrI1qM5NGAVrvuosmDeHGa8eozaQ28p6SAp4WTSxQYZBWqYlR0oiEGGwwuLH57UaZpjnD+/qiij5NW0Chpu0eazSja2TeRbYvRU1SZsez3bU8y+bJGCkGD1n6nxX4gzFEeC/cyCBSy6LdlyNRsmiU0mQIfcu3DC8Zs00Lr+m7elkvkTGlEKQfWa+WsLmxQkHIGu20iKROHPTtoAa1s3Z8bSPD6RNNUe0CW86hUczwHgMx+z4x8aFgleir6u3XWjmPcnEF0zNfwQsn/h6LM19FaunLmHrlI7h66Vm0d+1DV3cvlpfFlDVqU32fTQyvj6g0GJQNYmC0G40g6aP5lVIdYdJSb5qyV8SW7q80CO83O4JH63ALnFxn3JBaWtKlV8t9/zP21/Vkq3kIT+d0y4zx1Kl6l1rfr7RhKiYxoYaE9LEOfc5M+SbPn6JtYxhGSQ9qI3v6c8qjThTzazRBcKLBAOamzuNzf/F7uPzE5xhUpJHZKiGXKBiDt3dEbdvfSP8gOnp62GnCi2VNUDR0xGidONju4UwBv97CJJ4arL4hSaC0UMQbdA2yiJlJmtWmEKsJMhU1lBZekIl8bTkyZF4bICGsz0l4yUy1LeIrolMgyEBhtqOQY+RayZKxqLvKazTVSyjnU/YZX32drJJZRi49j2KZTE7mKWY2aOYzZkFMa1a1hXCBviCFo/mtzyr9vgbvp9eWkIuvkLkK8DNqb2STaBSSJHOe9ecQqOXgJdP6q2TACgWI5bSVZBuZnXxNQZX5Jk9Qc1L8GKWzndSwXm8Hto89hMP73oqOyAitRBFZWojL557E84/9KxaurtGdaKCjQ5/WqGNzs4wL5xewvJbCwuIS25hHlf5sKNqG7v4othJZzEym6X5od1+Sh+n4zXe+5viRux4gx5JRSWQzW+JY/ZckS8W3kp59X7Ks/GPmoJnc9at5NCQh2PITTDMRrs7dSiQxoutgejIkCI0DiZPe3GQnN9DdN2jBUJ6m7eBtd5BhtFWAhjLIJIQlBLQ0rHugD4duvQ/rk+fYIXM48OB78EO/8kHsP3ormc2HxbMn6X92Yu+x+0yjaBiJcuQYjNfmW/FawyQSOueOkAf5TKZbMExrsj4JoM1J6znz6rl2ZsqtXbLNtry+MDUhtY8i3nIRNZq9Mpkjx3tlmtxqeYvna2Q20i84ohjGbTFPE1nUB7xpe9k80+iFgj6uOE3lQnrV0kgnaBkiA8Sn3d5Q1aZhelXFFlaQWT1VBlj02+bpEvQPDqB/iIEWtV98c4MaPkz8tC+4jz6r3mNnoKXySsSVxWWxTbNqpifo7+B5J+HWaFUIWzN2zFcq5FDIJCl0RaytPU/36RnMz86Rnt2UwzZE26Po6RimJaMLRgL5hCvp5KUW0qbtonfI308hi2J5QR8cp6AxmNMMYHxTn+8vOZ/zJjHn3WROEt75XEw8l0Y0P4Idcd1fvIEJxUyOmZvXYtLWvRvyKTXICMaPTPJ5xPitZ2oscxjDaKpTBA+xEdl0nMhKuwUwf/Ec9E3YI3feZbA1YWCdQZOGBjVVg6aorYoXv/hRzJz8opkO9jtiA4MMAkgUTwbnn30CoVg/dh29o1m/075Cx3xeJeFIAqn9wUDUztWwzOYSLjz/ZcRXrmFh6gK2Fq7g8smvYHVhhp3hw+bCRYs8y9RuAWrPCpmljeXtM9EeTUZKwyUQ8dYYMC1SI66TIUJkqgBdgAiZtw2lYpx+5otk6i1bPJ1Lr1N7MuKtTVP7FqiZCvSruxCMjlHDuc/ANOpsAzvJpv+k3eT3Et+ap0SXZhqDAwM0rz2kZcq+hNfX12uCl9raJKPVUaELoE9WiRZVuhxlCpIGy0UHci2ZWmtZGzTNc1haukrmbsPyIgWFJv3a1Rd47wqi0RBWN+cwOTuNdboOYUbdAX8BmdwqYeu7ZXmE2AfhcB2dDIpC0QYZmW4WomTUPhK/Yd8FqjI47Onuoo+aowA2o/Wjd91//Na7X2Naw811tjqqqUnINNIOQthMNq/tnp7b8fsSC9kzFjCTz2SMQKqYj2b3CZ8wxfA2DcbnEgob3hEezBNfXsL4zt3GKJNnXzbtchOZk6gxjwqrH3yIBPtsrC7S3o/JU8/RnJwiob3Yeewh3P7md6Ord4xugRdL508bs2676SiLknlUXszI+nUM0uzqoxi2PpTM9cITn8LMhVPSLXjxqc9gZfYCLp96FBdOP21R9dyVU9hMxmmWPXj5+e+gs6MPAx3UcrlF4qXv6bB/iwlqnwjpWaVJz1NoiubrJVL6VIIH7dqIX9s10kRn4pNktgpisV5Gu3INGMSUI6h7diAQ3oVY5xAZvot463OMIcPbBL8u/9Ht0anFwoqqK9TScwwg+wYH0c4IP0NzG99cR3cPAxuWSzPIytN/NFqSshp0D7IvIvJtiEO5RG3Po9ypmu0mUsHW5gymr72E+NYZCt9lZPKLjLo3iN8GRodj6IrGCJ/BUUCfkUgTap0CVCTzApEuvdadQ2KziNmpuH2gZHRbxL77sUVBkQLq7Yuhv58hVraI1eWMY85b733g+LH7jpNBxDAa2FYkTG0sdSzuFMPwmRiMerF5/r1a067FVMyjsqaO1PGUOj1jux1z656di/kdM1tErvqa942p6XMmVtbRMzRAwlcwc/Y8m1rBkTvuMAaWCSzlcrjw1Cfxyb/+TTz96D/iha//E1bnLllELEz33Hov9hy5i+ZXHyrJY+nCOfSMjWLHwZv53AmL1oKGyJCz51/GVz7xJ4zyX8TJb33Spjjnrr6IxNoU1ghz96H7qQH0OZ4aBrr6EY2Fsbi0Cj819vzkRbTHQqimryLk2aJgLNKvmmKEnmF7GjShmiQoUAOyi/NxEoY+KP3W+NoMvKEaYc5ihRozFO6mYGyjWSezBBn4hQfNxyxnacZJnzqZro2drelIWzRTp2musG1a8U4tKndBH4LW3p010mB2dgoDfd1k9hi1UcK+8t1NtyYQ8iGbIB7lEjVqkjAIk0GSArXl9WXMr1wmDddptheQSF7FyuYrWNk4SXFeZD3rzJdDKpun6dbXeqLEm2UZcft9VdtAVxu/6ZmPQalmvCavbGJzNc+6qlhZzZI+2ptUDJiiQKkcFUyIyiHcQCKhSF7fvSo9KRZ65C3v+w8Pv+GHf5lqXkQkEeR4ULXbu9DkuFBY7z/70Nkepg+h788FKH1iWUosy9A66MKSzJf8FwVA5ksyox5V6UNqMYReC9bYnb6aW68xxqQzb1LKTFV2vuBpJ159IXJjZhY9E9uJUA1Pf+Vf0MaI9f63/jh9sCLV/gKe/9pHkZk6gzolk7UinyyiXKgxIt+GkaFtCHSM4pY3/7gJUTGzhbOPfRK9O2/Gnttfb/6WfC0tdNBCkWx8A2vTZ2iar2BzhYwS6cGBY2+nKd2kxlnE/kOvQ89APy6dfpw06MLK4itk3hkMDO+idupnZ1YoSCMY657C5OXTSKb0Qe0YW+5FhIxeawQYlPWTsbLI6zNPVY1K5JHMkZnQQ6YZp08XpNLSljY+5PNpZBm4lOl/FkmL5TUGWqR3JOhFLNqOYKydTBekf1lHIpPFYN8wto8epAsTIdM2EM/EMTu3hn37DmKQ2nIjvobJS9PYtWsXNWkEM3Pz9F/bqNnJmFSWIyOjKHmSmF55AcXKGuIJar5ahMKk11TY910RCmyDZjxJBspjiFouk6PwefV9QB/9VI08NBhEe7FtbzvNdRgJ+pEKOvVtRH1MV/wgf7bOPo+SlxoNuiblBtupUQzB0D5ZVWxuZeiDpt0HC976w7/88Ft+5JfNGXZqnn/svy4cw0jdySfRPTc0xGeMQG06j0lTefKbRBhjTmo/vQoRJDEVs5AX+ZMBERxNgoqTeZMawUNH074sSVC5bArpVMKi99TmGvqHd5gwvPD4p6lJunH/G3/INKk0x9IrJ/Hi1/8Svq5ObN/7AJ74/Edo9gLYf+dbMNg/jOXVVdzxrp83bVyKr+L845/A4L67sfPQXagU6YDTvOayC3R55F92ERF2Fv39l099m2Z7hdpLy830cdxJRGLd1BKH0dtNzcZIuFFdpyN/mUENpb6jE4mtBJkmQKFIoqtT7feT+UkTtqmNWk1ujD6kq9XompVqo9bLsONLGuym+SQq1pFqq81JU+PQ2UExW8XU1KZ9uzHJaFZDUVomV5Fg0VfUdt/SzvogW1d3JzW6Zm8K6GjvY1s64Y8mSf8iCokg1hcyGBrtQj/9zs0VRv2M1P0xen7t7ApPjkohT+auIVsoY3mDGq6kxT9+mnHm83spXAHE2kOm4RbmMvQPhavqDlEb+zE1uY5Moozx8Q709YYolB4UaGkyaQpQSiPuXlopP+tS/3npWxebCpD1S/NnaJkSHqxTy69vpNz05Y69h46Pb9/LTtdW1WHTYvpMin1Cilyu6agGWd7mUAlEH3/UM31GShytKE9SbV+5sIFZHuljKXLUx34KWTacBFMUWWFQo/lk+Vly6gVHX1eSX6fxOdLAxjQr6Q2UqBE6uqh9WOfG4hxNTwR9Q2NYmb+GXHyZZutZrM3Ps1O7zBWo0/E+fPvrGN2P0IFfwfrKFNojmo15CYn5K1i8dhnx5BSuTT6FtdUTSCWuYnbmWVybOoFJmvBSoYDVtYuIx6cogPTgyTgb6zNsW9UEdHNrHUvLV9mBUZNwj6dIrZagRYhh5+5b0NczSvrR0fcySqcQRmhl5HvrAw364rSGgGQFymTatY0MQkGgI8wGkxFFQX2yRXvjVyj0OWqbBLWNVvt09oTsG2pV+mJVWo0923Yhs54mzSjM1DJVRvMdnSFq8Qg6PWm0o4Bg1yDNayeWFuZQStfQ0zVi/dHDfH5fjpp1hgHjFhZWFkiTTfqgSXioNKqZGlIMTrzNFwfFfJo/rxMnffyzuzfKfqA1iMjCkTGpIQcHuhDrqCOZLZEd5KIx8KGQZJJl8gawRcbMFysUJvdBUn3bTnQI+4Ksl5F5Sh8R9SLaFbAALJuh0sgVnc/Z2e077qGvtDT/NFYWnkVyc5JlNTjDiig50nbSFmI+DwMPMViVqUQmLbBDyzRFYtQCfUB9EredEXT62a/gioKTZ75sG0j5OgetofpShOaKxaikOFPRvk6tT3eV6HzXyaAFBgMbjILL9IE6+yZo4rPE6yq1Qgf6e7tx7tQXyFxT9EkXaTLkn6RRSm1Sa9LB3lzA0voZMs06mXINucoMTdo1JFanrXOzFeISZp2eLF2DVWrAEor0l+KJJFaWZ8mMc9RGClry7JQ0g6weWmbtN9SDwwfvYduLWF89x07xYGMjhd7+HSRrCWtLL9OsrdA8a1SCtMhqOjJHH02iqp86lwJU81s0Wi3yuh6wjw9sbZQYPTNI2qL52yoilyyxTUWk4gVsruXgKVLj+GKMgnuoBf04fOQmLNMf37VnHxLpuJn5Y4eOYl+XF+W5KyivbmKsK4rNajvedP+9uO/uB63zs+kpTGwvYaC/SDqGbRRDn1mvFKTdg0ix3jTdCH8Xg7kg7+epiPg82O5FmElBVzBEIWI/dXVHmYcMpWEhX42mvkRrQ/eMEXcb26wx1sFt9HUpGCUypr4aSX4kTfIM/DQqQKpQEwXoyuRzpFdBw1pt7O8INbWmfJvMGYjUjnv1he8UO5O+WSYzh+XFl3HpzJOYm34Ws9dOYf7aKzh78kuYufIsGZQRWKTTghywExtsncbBtKNEWzmL7uQCKgpokotIXXgRm2dfQHXuFXgrSdu+sJFfIqIFann6WGTqkhiWmNsrqCRAJk8fa2GWJqDNos0amXN1kdqMkhxrb0dx/QLhzFF7ZshY1CDUQFq5oy885or058jgGkDOZ8toHwoxrwSLwQgteYGOuHZU1XKyIomvD7XmyHCddOBNYikoclnCIbojLFMox8nIEk9FuItkngVqXJlXD/3CEsIBrepJkcDU/oygB2nOYqFOMlMPtUUnfIV2mreofcCwJzKKfdtvwXDfLkTDfew0+qHt29HXsQ1ZMoaPfukdN9+B1973BrzhtW/Ga+5/LWF12OD24QMHqJVK9O/YgR1k0IPj2Lt9FDcf3oN7br+V0fIYYkP70Dl+CDtuuReRXXdimQHb4ZsOWl/FE5sMUGTu27G6Tr8xVcJQ/wHctOMIJjqpDckJofYqurYFEaNb0tsdQaS7gf4JL/pJw6g+jMZM+SQDwr5OZGndaJXJK3lq5Yh9m7pM5ZXPUekwlgiQufvHOhDye5DYKCMdz6MzGEL/QDdtJBmR9dUqbVhdZcCnGIQWVtsMaVKkxZxir0fGdw88vGPfMDtMzrfMlc/e0HODzn6UkhVktqpEJEtfwY/OUBg3HdiBchc7iKZU5irmCaBxbY2ObBxpDRqzk8uMwjQ4VCTT+ch0etNSY2qRjnZ0dvZhePsueHt76QeNGQMweETEz06lad1YuoRCeAzbto0hnp3Cxhr9K8zDE2A0OZulyc6jqxZERREck2aJNPxVpRTXmdrDAWqdArp3RxkxehCjj5NcZbQYTyHa7WcH+KnlK9SIYRKlDb1DUdYRN7+vQsYL+CK0BEWaJq0E0npTLXPzWQBQYBDTT7wTSWph+mihCCn9/27qTIMjPa/rfAH0vm9YurENZoBZOTNcRdKkqBG1kBQtRZFcTiprVf7kX/7kT1wpeyqJK3ZSdhIrkR277NLiyHZs2UosxSUpWiyRFEWKHHJWzoZ9aSyN3ld0o5HnvD1jB8MmgEb319/3vueee859l4/AiZKnnzh3zqYnpzFNScDbpC1Ktk5gxWMxOjzDeWUAgs+B5L1rN+wnb1/BIJJuSd0K1AQsOBpP2JnTJ2HEIK64YbFYgnMi+OmsVGrMlZCUtbroVnkAdxNz1Wvpcd0ZXuXAMsHyzs/etk989Fk+K20/e/eKvf3T76IgWmRDQIMU8fT3LBYJo5HTFhtP2A2yVb1ZtNFJSIO+cju+cCydn2SNdOVQE1wMa45p0OAZMtWu06vSvts48T3aXKY3mfRbBkNYL9cJZrBTQe4hkwIBQDtO26JrWw2Or+zM9cizSLbF4zGCass+uLk4MES56eTl8dyoK3IfgmLloQ4NpTmBATop5As4ZNeqTRrBa7kTSYuktWziwEVKs9yyEDqqurpvqzSK7q5GtnJOXw+lNbf7Gd8RUfzjZ17/qTPHrB5JWA39NjYzarFQwOKtZWttbSAjejaBsL7dxxn5ZkhJaVj9nnkCVethtIIxv/nbXtu6tWMeftYY9lGXRpQM9mESCKpqpWvT5zKcv98Ka3tu8uxOs+5mw2ikI3ssYdo0RIK+S6pq0mAjiPadzZoFw34LAPAjWP2Q42qNtwr/Mm2ahxkJwwAdrgXD5MN1kxWdjjo5NWYT4XFXLTiKDtvNxfethjwYTydg2YiNJXPg2G/BkQD6b8y8sKym72oqoqoK2gVO4NPn0FDOBcs1auK3BjIG63MIBteYqq7ommEe2EolpTJSpXfQhpvCdvX9G/b3PvMxjOW2Xb95DXmiETUdC+DAfstL1zFbt9CqMRsJQUJ8Vp+07Qn3LYhR6h4MYRjRm5CW5j2oL+OYonAA0rKAZUcXIICu3by+bPMLWYtkSM9V3Y8paclExsbHp9CmQUweTt8fdEQnHGjFrJbCwAP83Y+c1OylvJ1/5CTBF7d/+Uu/Zv/1d/9oYIjC0dSl3PicTeXOWGg4ZOeys3bhkUft9PFTNpYa5cQQ5DRGAlcshtCd3ZKkilg4ZucwAlFPzMpLGzbqDYqw3V3f5MA0mvTwSz+7h3PnGtEaseNTo7bWMAvOzlv5+lU798QzdulT/8hioxkraApCLmiTExGMxpRtbFRsOIxQDzYt7A27ND3ib1soTiTjAL09udthawIm3T/YQyOk0l4bOxkE3OisSYweEtcTIS1NIfZV18N0aIa+hgqjKsDD/ktLBZduFHBdAi+dDtHpCjA6C0CrnhgM+NCJJV5HUAZJUs0hzNSRTcRT9vzzL1o6N29rMMoHy7cI6q7NTMxbDm2qO4PL7U/lFiyXO26p0RyBEYF5VaLD3Uq/eX3IjLqtqb5aWLNiJU9QapizArMEkDo+27p7z5auX7FoIglZoNkqZdteuW1rq+/ancU37fr1n5HG12mNHh1+AROZs4Wzj9iJk2ds/hSPhXnYFF1J709wDtV6z956b9H2S13MJCwclGSh08h2w8g1LcPQrdwns36X/cSi0p2dIzQ5Rmj6GIzqRfd3qrxWDrxu8YSiq2IZMmS7tW/1+irfC1xDkGNGkDTIuY6m/LXtCOC3+cAyLNs78tobb71n77x7bZDWz5w6efmf/pN/bNFI3CE5jgZpwyICk9cH4gGkpvlrv8dCYd/2i1B/Jg3dt80fCttbr71p9370uks196pVKyNGXHngb7EJq4DIB2DV2G4mMWHPPHbRttaIuvlpu3g+a9/5/k1rWshNsMiMJmC4JUsG45bicWOra0+cn7cTxzO2lr9m68Vl28Vw6GIjsbDlvBNW3mrYXqFg84/NAJi+LRXvoMG8mJi++XrICdLpfg+QK+5JUe0G6Z1OOiBVbd/atToiPjYehDnLPIdb5vihyDDgQIulIjY+F8U0NKxDmlJa30O7HRz1SdVH9vjp42hLUvLEKO2gu6Yd2NT0MYT/gU2kojDGMOk5zbmm0Ge6ObgjRjdao5TYQsM16xUkTMkqtbz99PqbtrVLpxbROsM9W8hmbSGXdRu/Voq7tg8ZTGSmLDc7bfntDdvf3rNsbsqmZk5Yzxs1XxAXPZG2ZCrF53hJyehKGEt9oiUiuv1iq7yHMavhSzGKfP4uxynsY0SHikQxjDl8QGYhhZOpSG6wLn1IJqtjXnTbZ1VwsD+AtW8haXRkwAFZpt08sBDv0y3s04kxCyA7Ir60PXbqI5bNTloEnAkPyhAqPe7ld2xjdcOOzR+3xOio/dK//nX7jS98aZDWz545dfnpJy4S2Unb3991paFIUG4sZLnJWRrQAwtl3IyTWqPi0r0cogqpQcR+DR339S9/Dc2xYy1ErUDdxHF3AevfsKfokmbqwWxio5kPZS0HO97dbNr+bsMiySEbz43ZsexpOwYjHOHkJ8bpyEzWCtW+/ek3vmUvPDZn0aFdW11ZshbHm8ymzLO4Zzdwvof+MIBOopnL5h3tWsSTtWq/YMsb+04rjqEzQ5GANYn4NlGr2UYnjsH+sJV3JGT336/CFmF78aV5229IO1ftwvxFu7tx0xp0xmGji2xp2sb6nmuLRz98mkbOWDFPgKrmewQDoE21PFm6O52O25Vb1+38yQVAM4N+pz3JLH6ZwCM0WLNs1d0t215dsRGMZKm+bbXhrlUOsM4AWSm+0RjcrTmNDqvCKop4pe4UYNddmOtlGVO0GtcQQgc+9cg5e+Glz1o8OeXunKftygcTxElX/CfJppvPjtAPKhUWN+5acfl9u3P3vu1hmGbHYL6wWb7dt07TC/vWTXc3jWdgddqvB0lJ+ugUOUkI6xC21RTAnsVI9RGN1wJQmTaBThN0UhCH1kadWjhjF04/DkiTNj09Z21hKb9FxkB+HfStKU8S1F0BK/bbv/uX9vtf+t4AnM88/dzlS5c+it7x8JlqaISrJgPQ6Cq4B0k7KmS7nYa5QA8Urw0KNOat5QNLy6v2vR/+yK68/Q7g6xhZ0WklV6CnIfQhuimAG3kidCNpv134eNb84RG78aMta+7DajjBE8dydvfuinvv2ceO2+Ro3Pw0bNuXsfu3VyzVx9Fq4VcqbBUYWsXiRqMFWySt0G0gJ3pW4fdUjAwwEiF4Di2J+K60KpZOYdHpln6gB5sM9OT2TgOwNWw8iWnqRl2hODLZ4pphVQCpFCrXGY1wPXWP7d7pW36lRiobsbPPjNvjZz9k589dhBFHAQDmjI7/8h//PoHZJG2G7MrNuzaTTrqbycciaV4zgmZL0Smb9sYb34bxti0MWD2wWiDqp5NaViPrqMpSKqqc5aHNMEnpCBqWTAULNzFjXUxSHDkgFjt5bBSJMoSkiNrJ2eM2AQA8qTkM6aCEI9PnRsIAllsYp6oKqJXJ0e4pctNDDQipsGS1nffttRs3baN+hE4MwoBda3DOhxjMWAqmo+99yAhNf+sBbi0BOdJdTMBFqdjFDDX525BlxzVbH4MLgKPIlclkmkybQc7MIeVO2Qzg3Lx90376/b+y+nDVRo/N2tj0KWsf7Vuptm5f+epb9t1v3R+A8/Of+/zlX/j852GYYU6c6AJE+lnAwqu5MXbxXrtWs60P7lmKVDI6OQnQ0GCdnt3iuR/86DW7cfMm6azFCctAoEth4sLeHuAOIY4zpFzSVKNGEKNR0HcCv4R5PBK1YQ3bcWGL6xswXIhGwPFl/Ghej/kBtI/OePT843by+Bk0ikYkeI3qhpqzyLlpy21Ndmjv7+EMK7ZXrVmjUrQ52FUzdtarfDaiodgsWS9wACCiVoD1irC2puUdm51wWusw2CCNa0fgQ9J+15WU+NGGWx47hSZfvLFtnZG8LTya4dgnLKVVnJyB9PrZMxftD/7wd+zNn72HJEAfez1u75+JHMdGL8Y8UVfp6OPgl/J528mXbO7YhLXrZVvfqpINOgAfIoBxdB97Fb/nMBpxslO/ByXTW1oEtru+adlYxjKhiE1mEs5IKqBVnhmbO2cBNG6P9oWQACF9CKjEoG7ehGurwaI0MaqbYgf4vJpMctSxo/qe1Ut5K8GkVdqx0mnaHiy/j65tQTxDvDcEsHWz3gAScCRCUHJUzZHQakzdD75Sa9vERMKhZw4gVsmiujHv7OisnVh4xHJjCbt+9Yr99dvfto6va6Nj4xYN4w2G23xGw77xp3fstR9uPFjgdvo0jzMOmHIaWg/uVuBp6z994wIEuEahaMWdPCYkbhEaW279ACHbrFXcsJmK8xGAmKUzUmijNixQI8o1VFmulIhinHxXa1Rwl6QnyYfs+LT5SXn3VlZsu0QK9gbMyzmcz6I564d2d7lmGSJvEmE9lkzZOGCWSHd3CG4hypttwNS07bUN29nYtT/+k2/ZD15/z67evG/3V0n597bt2u1NGz70wQw9q+Y5x07amvkm5z5YtzMMCLxHPjcqoiJ7tdThWA1Sc8adw9YKLI15ShFsqRwOPtC0IXRmmfc2MULLG8sYkyFLR1P2+k/etVv3Vl35RzmjQfsUtUiMcyyX9kiFBfOGejYM6FMZ0juMn5yMYEBzBLzPpgimyWzUEmNDFvb0LdmvY4xo92qTtNyz/OquBY48dozUPgMw5b6V1VSK66EjE1qWgaFVzVDzF/gj/DXIZGLQh+0upIt/tO4HEuSB7uXR88cskMohkcZtLBK2Cfp1JgErT47ZfG7cPNB6fqtAlhqGGT1IB1iZa+91h9CtyDgwERbgCYh0NIZnGcK9c13gQfsQaFtGFe6vf3DDGjC7yniNbsVWtnZsZ6/q5hKs0d7rq7WBIfrMZ/7O5ZdfeZUP0Lpw1QtVsoAtOfHBxvjCsPiBh4CqdA2QNcdTFzqYiTTQSdKY3W4XBoXiaRbpHI0s6PVaw51KxEgDAAu28HpSbtJHt76OS0PTkQ630Varm3nYIGhZwJCbnMAEzXCBHj4X/0kHKRKVppqtlq2v590oTKVad5MOOs2WW0A2f3beauWatXHXDbRcuV5DN7bdOVbbB3YsNo7jLtrWTgFWJ+UGhy2YjNvq9jLva6AJNdjth50PLYSjrxMITz32BGw+YvnSfeuS+ifGR202nbCVzRXLZQBV7pj98Lv3ME0l9BaakOuJYLxGU2jC+Ih5A4do3gOracnJoe6zDlNgxjpkHwFHRlB1V6MttBRF1YdUAtAcoGVJyQKQmn4MQ4Nst95IwKI+dPmw1rcLnG2bmXvU5i48Y0feEOeMG26iW5EoGgRQxUFAHqxUoE/JSG6IWuUy+kpGle51fflwYzY/5xT3Yo7K69bZ37TDdsPanHcb+VeoNO2d69esRJZKRtHBYQ+Ou+TG/bUxhtcXcZWUTMqLBEAegIFkOGZzU9NIhSNb3121+mHN6eMGJBNAt4oM3nh93d7+SX6Q1j/zmc9c/vTPf5qT0a8D8OkkVYvUDsJyY3reLe7iJ827VERKVA/eMfiS9xE49U+TF9QQGpf3k3am52ag+nFeRQOQej0tv/3v733Hwv4qDTtk+eIe5mOHDvHamemco3kC0iqAanJ60i48+QzCNWC7uztubD4cJq3TSRUc7dZa3u4tLnI+B5ZBb169s2K7ewW0r8fWd4p0UBNdSQocFZt3EfFVi9GQMlCaGaXxYc3iUSEcxWd70q00bC6VhrV2bL3Y4LO9dvbCGbTfEOBdsXAMBiXqQ/6ore3VXToKoqsrW4gWWDiERPCj03xRzJo6kxyr2TmNqpZQjNgmaVzsFeY6QwRGIkF6JKuobFNDO6vu2MOYqI1VA1XjxtDNUWQBasHaPE8mdn0SwRlHyT7eI9p5YsoeeeRl6w7FXB90adEu1yiJoMqBykAiG5GPm4wCIEWt6mEONmBXOv/hmnu3IpV/us+mgKpdVw4Kq3ZU2bbDjpaJHBJUXtfPncM2Umnf1cMbtNdecddGyQKa+Axo0KMckNdrwCQSD1kLErMRn63nt93QqXatbiJn3r+atzu39wZpfWF+4dLJ+RMg+8A58cGIgMbWiSihVKATIB3wuBCeG5gdvj+INOfKHaAfXDzg1eK2qdkZO42LjMMwGpr0VLtW3zf7wld+D8NRs1QcN8fFh4N+iwVjLs0MoSP9ME5HaYnOqqB1V9dWOZe+HZ8/hRtNQmoh65JiNHGgQOR20WnSOhGMgdsbnQidX5i182eO20ee/5C98Nzjlpoa43yylogGbZYA2CBFbu7tEA5tK/datrhThZX7pKdDx859OlPXcQaBT59bJ9y0vFZXAp5yrWWbuOVbyxUYsoGx8NhmoWX7Ox10JhJgBs3o6dke51Sr92x7s2WlfUyOyky4cOt5LT2OZiO9I98cq7QwIIVtLY2FlfIN6yE7VBFp1AE0DHhA27XQwW0YT9MGxaRix/1CmwBsAw6BoIo0mKNPArAl+RohquqAOkokIu2pdK9KikadHvapY0seDzf1jUUibjWCqFqTaniB05ZDGDh/dNz8Y3MWmpgzP+DutxocS/MizCKxKAYVciGVh3hPFP+gUUFJuo21EgEyBGOWkGvb4BSzDUbikIOpBFXrkfo1Qte31fXyIK2/+urLlz/76qd16lyD1L9OmItyF6LI1csEIWlR/kzj6DVKBu4vmokyRBrgWpS+dcuVidykjU1m3cjKCM8NcfLB9ojdurNoX/6Lr5CWDuzM/KxLXdfu37SS9FIoTHQOdIlvmI5DAzag/WDbZ0h+nOMROjBrL7/0qsVHc44JlELQ6I4ZdO4KHE1W0RChtklUlxxo5IvP18STgDSYZhwhLXQdWpVYL6xZCS3dQxfqmlSjrNQxdjje1aUPLDNNYxHRd7bR2ARI292MQgt8AAoutQUAuVBcs8/+4QsX7dzCuG11du3m8gpM0LfFxbJzzlpE44fNlW96BPFgNztFN8+JIUndIRjTj3koAfwmQPT6cM5BL9enGV09SybDSlruurX4jauAlTE0PsBFqozHfbYwPWafuPSSnT31YUyRpiNKauGeuX4OQRdhZCU0+dL5uAznuGcAQrWaGFPr1sWsIh7JuYesK/mkxYdiI3rLtBdWOGAYpbKVN5dpy02xlBsV6iCPBFxv0OOylpsaST9pBFB10f4QZHXQcMGZiCSssFOxb/71+/a9KysD5pxIZy7JWWl3h9nZ43QmkUUnabnrQa1OKtJAfMUiCGSftB//6hWlxqgbnpJh6qAdNTaczeVs4fS8c+oaWW+Swjs49shw0r7/kx/bN/7P/7CnTk3Zcdx7rVy2+7fvoDdxeujASrlo262KM1H17T3b395xE083eH6zi/ko0RCccb2AoyRlxGmRIyK5SaP16CyaAy00bGXYpNpAm/JdQ6NILuvwPHrdsaKGLxvtIZ7zoP8Q8j1S69gpC49Ou0J6LBxBzAcwdz6bnMraKM74sIH24rM0DnUEY7VrMDZMubvbdOPQmlkzgnY7kY1YMogWJDhqNPq22HS/Qyx7nIQoVxroqgMMgyojGiLmXGBI+saNmjRrHVf8l/7XyJUCr9UELh1gyGvKlTZMeWBNtJkmrhwiF+QLuk0CB1aqNfpWKaHj+T05gjmJJgbDkqRQAUxEM/ANqkjInPI8YB34BN6nxXjSoLCqhkXFtgOW5fg8Ojw0rU1r43WOfY2ewc4q0tf6futHJsyj6XkYq13kU7FaBZDgSecJ8DWrSteleZxuF2SA7TvyW6PSIbsUaIuu3Vzats39B4bo4tyxywEaT+kqnU66qf3HZiZJtT777o/fdBNpz5w8aZ/45McdPX/v+6/ZtZu3ELdhHgF7+bOfto987KMWjATd1ChNR1BL9nhtACBEQgn78jf+zKp7d+zEWMrW3rtqe52KbSAjjkhx0jJDsTBshpZqwXKwTQJj0CJEWjR0swujEJ4hv8ea3iMLgbIs4H5k/qxNnTxv4cwUHS3m0CQCRLUWS5HmRTFqPM140oYGAYAHmUIRqv9puYNmBcUBC1RoPisi5lUpaFUrTtBrwystqzis7QghnFcTiYSGBDClsoZSYS2oSJOIiwTUytaGPXt6ymYnM3R4B6B07Pb6ir1zY8/urZWtQQ92cKNIZ/MT5JC2luehcklnBDL9jT4Ud6NVOTdNtGgTScpjCCfHYtrNTgpRMmsw9Mp7Nakb5pxKxezEeMqevviIPf3Ci9DZ6IBxFZgKhJ68AGkTkyrA6CH3Dlo5viPNvzn2sNbc89sQIHIyTZqR1+k9Aq0kgMDjfAjt7nYWlNHSekA3ksQx0doeNGpguGcHjZI1K3uuMqIqjoA+JJknsJLFXLnSZcFD+9p33rY/+s7bA0P0sUsvXH7lEy+Cbi1sQu9xQqlUij/pZKRX5LrVCAPR3mprqUHbkqEIJ0hT+iN0yGCVXzwZs8Nm3YIYhbQv6Sr//+JXftmSvrZ9/IULpttV7175ABG8Yiv4jFWiJ8jndnsjFkvSIdJAYgz6QJM3SkQSTQlI6Ng6Uc6FNzmfk9Pj9qkLp5ypCabGrNLz4bbTlknwO2lRrJvm90O0ZL3RMB96Nr94z66/d4uIDVkyEbZQxG+VSssanZadu3je/JGYraxt2PbyEmHRs/srq1aq1CwTT6K1vBYeJn16+nb2xCQpK2R37i/T8T7b3i1yzpi0JHJm6simU0O2T9BVcNlDWp4B8FVr9UYbfMdZhwALzNdrwNy437Xdtq1s7FkFsxQnwF98ImnvAujFPLAFWNpcS3pKlQZVKSStxLqaBCLppaUbZ6eS9uHzJ2xhNkeGg/mzU5Y6fp5ModcCfNitR6AeuiAQSAVWMSDSQBKDY6pK4+qhIExzT4U+DfUKrNL7zizxPrGs8yJ8CRf8yZ2LW7ev2iO4Ud3TD0FIWmnlglvnDisHZY7QRb1WFYOIrgdfbiMJgZ93HnC8r37zDfuf//fdAThffeWlyx994XlbXxlohTARq7qlPxCGDUN0tiam+lyU6aISiYRNTk5ZJBklpeAI2x1X6NWQoLZa8bQ9Nj523D5YX7V/9av/zn7u3KSdPp4h7XMVnMzWbt6uL+Ztbb9hfiJopUgq4eS1ZUqDqJQ2igS4MNpHUe5utopeCbmTxxUSyamoz87lRu3CzBj007VIBiCOhK1WKli/WibIWuaVqSL1ZE+ctNy5C9YtlNCyQ4Bh3e161mof4fLzVijtuXPbRXNuIlemxsZsJjdh547n7PuvvWNJson2PFrc3bd//rmX7fyJ4/bNH/zY1rb3OVaBTjyy+eyEfeL5R603tm/lftVpLe8RfEhHHsDmWjcVDQEONF4HnTGM6QklAs6ADiE1wgA2SAcd8vo651iv49orPWtjFPL3kFawroxquUk+AWxuJ2LVoQmaCMyZDPtsLB21Y+Npm8f4zZHp5p98AcaEhSEV3ZlZtUgdo0MmUleoCiOwCYQyPaqOqPwHRGFRgsFJAOl4AVyvRw4IxLxWZUaVEV39lGNq3B3yc8fRl6uT8yVmFdB7jp37mkqLNANjfv6OhCtuLlmnVuE4WjkxCJqvfRfm/PY7A3C+8tJLl1/91EtEA9HIwXQGWq8NW7sDaqqUomWMTpvA5IRgDemcNqx0RBRqwq6K0O39fYsPpy2BWfnin3zZ/urbf2mfffFx0mTVZnDtGiVZXM5jHMI2Red/cP2mbW2s2vMffozIwyVXmrZfbcHKHdwymq5UdumyS3oMRqPomq5Ly9pATCwQ4UqDhy0LwkqCdwzn69bQ0LjLGwVLxDP2yY++iGP0w+5+9DNUDfNr6ttmfttu3FmxjULNIkqx9Zpj/Qk0c9gbsrdu3cEdV6xPwD02l7TTJ47RIcMco2a7VYAy7LOTp+dsdWPHbt1dsiKa/Kkn0K1zmKidbfMcySg4vrBSsUUH9mF2nxv6re61YWk0bw2NiZNP87zWWmlOZiQywrVI1aviYbRF32ndlB8SOEBONOnsXkjKxIYVtJ2+banIj14dRufWG20rlGuurYciYxaPxckmcZubO27zC3M2OjpqAZhVw4wPv0R2ZGScMv2uH/R4AFClW9GqFsPR9M7MuFtaA0YZSjGv5IZSsqviiKykVwVeMTIPVwfnYjRcKq2rDR/0elWmJEd8tJKv36K9t61W3LEvfePH9tVvvTkA58uf/PjlV176JI3xYNcNvktfKHJ0S7pjs7OWzo1bOBZz1X5RcaeUt3Zhm0ZpuYkPnsO4zcw8ZlWg8e+/+J9t+e41+/svPYV2TNHANBb6SMfUJIqdnQKs1cN8jbmVnQE+R1o2AENreFOiPUBK0F3iNAJ0hFbyY7zUgSo0S4zXai27+sGireR3YYea4QUcw2pEosnrtUGpqgSzUwtOV87PzNjkbJaOigCUQ8T3jpVL+26IL8g5eNFuO5tFu7e8YzPZca6nZYtLt2HwoNtAtlYru9Wfrl5ZR7bwfDsQt9FMHCNXtcW1bRf9iekRjtnkeqWTsU90TIPO8hJJSYK6sFe1KhKlAdtrlpc23iJhuE4KaSkEweMHWOG4pvAReOjsBgCd0Nof9GaX6PTDfElkSiYQtZE+ppWcoi1k/GI/+s7nC1qAYJ55/CMgOESf0Z+cRx3JBknDYmI+aVdAR5DT3LxPuhbAiQE5d5WTBDZlS6Vcx6R6B8fRDw9vrutKhnqCz3cbiQF03uYykWZbuX/8rvfxFj5D73NTT/jHa3oAFSBrIvKQZrkNd+z3/uBr9jtf+fOBWz+5sHDp9KmT7sM06qNG1hvkvM89+oiNTU64pQZDer4rga5oQRQDmGR4zCL+rI2Nztu9/XX75f/4by0x0rFf/NTzFovG3LpzkpXrBE1yDZFqI7wvFkdf0mhif02eDeBw3WQC/qZ92bWzb6PVAgwK6xG3QK4Da3W02ZUm5HKcKGmsjnbpwhhafrG137ICzretagMRnklm7ORUzh49t2BnTsy4YbN7t5fs9rWbVikWbDo76cAlCaA6oVy40v3m9rbNTY5ieEL2k9t3rch51UjH9/b2rcJ1qMNOz83a04/OubH3EKDNJhNWaVbMFz6yqDdi0WDYOn3+Fo3YQQXg0CHVEtSnNIf3U611xNdFNg3WER1oWa0K3siQIhp0e71m9VKXAELqkDk0ilJEH2tNe5c+qtcOrLhXR+/WYCp6nf6oYwRruPQhb8BqkMD6VtG29ypcT8FlIbnrIa5ROhFaUz3cIQmeG/Q9fS7N6IY0nenhfHjeqUFQJyZUKUgpXg9JQOlJsafTqrxesBMDa/tzgVmZ2GVgXivSczdAU3Lmd6FcZT8ZWQ0IDCEdD4b99s7VW3blytUfPQDn/KXTJxecBpHgnpyatJNnTlsGYHmEeqJAN1w6aNIQTURsq257929bv3ZkmfQ06XDcrixdt1/5tV+Fgfr2sWfPuYiXftjfw6FxQmE6S/pRNx2QsZrQNjEwR4106mbLuwvloYajwQQkdVYA99eqlGy40XJDY2GYT0Vdbb+9Tyr1kSbTozF0lGZsw8zaE5MUp/qptoMO81mr65u2urYOWMMEUcxmcfrTZII2gF5bzfNcwo7PTttkNm3TUxN24cIxi5IKJc5nJ9PWwLFr0dpurUOa6mHCUrZAitzc3LfrtxZJxT57/Nxx++TjF+3uet42kAOlatvVIsc00QtWaXdx1EGlRzQzx9VWOaXNBm2JPyC1a5qZR6yPtqyUkVCTYXTiIT+rdEOToC01JDSF8D7s9CwSTNhYdAym9dlavmB71YYrkekeRGGYXsPESuGpDGkcJlbJTxtR6NY2WglZKjesWCxZDbNYq9atqufJCKWS5hEM3HSz2bD89q7tYvh2CcxSsUyAVXidXtuEODo8NDTK9Tx4tPAfqhOr/ZXSNSnZzYry8gygdTVWpXX62LEnbdFDrvFSR1JiqyvvXgOc7z8A5/zxSxfPnrLZmWmbPzVvcRpfN5H3cBDVvUS3rjhPquMYTreNxmZxvNKRMfuz7/y5/cYXfgtW7dorP3faJni/1nJHwiF3HBWV3Z3XOEGlOa1b0QzxDq2pKVg+GjMUjABSnU6PBijYvfsrpsV2pUKBNH1gNzY2rEinFOpQfxQWh8lifJdcUMP6YFMVoXMYgthQ0Cb4jHBUn9mlczTLp8lnhG1+dtJub6wMHG0mifZNW5wUSOjTnOb0qYYzd7Y3rN4ebGWoBpS2jAQCliGDnFugjcJ+e+TCKXvmQ+csBwMXAMdbd+7au4ursBydRlsIdJs7ddgc546RqQJYLRFuo9MrBYDZ0aRf8hAd6gBHe9F3ZEhkCyzbaiFrALOK7FoO024dAsSmbe/33PS+Ur2MefVbFsMWD3ncEgovv8eQUhoIGT92kvSedPM9gxw7wPUHOP8Rglv7dCrAVWrTLKgRXq/UPzSMNILJtC5JbKqNDkQifgyq2joQBuiYZFcpEPjIbCIETUY/4DyVwgXGJizdo889sLiqA9qcViU3+Ji2VgWA7EfmHOaY2sxWVSCZQ8mxK1fe+1twPvv0hy793V/4nEVSKQQwoQ4oDw80ZX4g6g9qRQcq7Ubh6RxZYjiLJkxZj0j/D//9N+1rX/+6m7b1i688gz7NAlgunvcp/dWJxp3dXTftTeUHD6+Te5SL0/rlIBerBm3hlBswY3lnx3ZX1m1I7EPELu2UFVJ2SBpvEPkTmRSdRBomnS8vblkVRtdkFR+aLdFHcBP1mpyQI01Eabw4nZtCzyQIjInRtN29d58cSspPp62Ge1fQ1DFK0qtVjNva+o7lYYc20V8gMEq9qptkW+u20HdagBZEv07yGR0+Uzu2DVuAzh8dTdosbHzj7potr+0g8jE/5nWptIkUOaDdRmDPIwxMC73cP5RZwvDwOX3SvwxQq9ohIDtWbpDK6UyZUBXatWb8SE6b89aUu2wsak+emLSpdMpSnE9YQzRoUd1wVZsWaL+jHIYzPXsS0AFIL5qalKmMpeUg0rSBgIYVfU7z+zAqKv0IfJJc4RBnzzG1V6oWnI2NpXguzHNIKQghSJCGAbmK6l7g4tofgLv7mPLZmhesbKi0/v9XBARa/a7rcgX9B6VLPaf3S6+qRPnee1ft6vvXHoDzuWcuPfPMEzAkoCRl99F3KhJrNFK1T0WfOiPQh42840RO0taru/br/+0/uXmcYRrrH/z8cxYiNQ2GvUhdnaZ9cOu2KyaL4QR0jSxoa+xqpWyF4q5pnbs2Mqg369ZGT926etP2dvJuY4H9atOKyAAJ7kNYSbONAnCbRquypKuJsVHj0gC9l4vG6XGRKztF68KsqiRUSDlr/KzJtk2iukOK2ri3ZC1MUBS36SFaF2/eo0E4vjZn9YVsa7dgW7B2EPOxtHGflL9iwViIdOtzs2a6vE/yP7+1RYMeuKAbwSDVaZseBq+CU37j6l2YrUiqO7RuS2v7NTJCZ9H5kjQHYskjAkLDes2uMwIq5jc4/4peL00HVDU/VZuTqQzjJgrzELM0eRwgcVqk3xoA1msDAiiZIJHUFjUhV1XJTI5ZdHQSQA+hv9HJ6Gb4ALTwH8cWwynoFZx0EuyJ9MKwBYIwGaiQaRTYtLepMNCi/SXTdAwxqkypRKsOqaFr9RPQ43ntRaA6J+zIdzGqwMf/3PP64u0cR9UAsSi5kmNp/4Me7SNQvw84r127PgDnU49duPTYI2ddinUHlVbVu6BkdyE1tN4QqWIkZrFUzF6/+bb95hd/y9565z036/mfffY5l+bcvTB5p4q6mqGeSERdJGnvcumdGG7fzZQHMNqCRsuHxRxy5C0YUGPf91e3bI9ObnPhWnKsMeEqOqRJ4/YkqjESTY6R3912jlkbL4wnk25YMKFopvXkjps0eB7Aawg8D/ilHzVPVcNvO4V929lYtXik77bH1nyJBilco0iK3kqrY6t7BWtzMcs7FdsD5GKf6bGc+XlBARmhmeLbMOyONsTi2FWAWoJ575P+S7h3udJhOtxH+tK22gKWs6ucn+5GIZBLewogR0p5XCcXSCd7XWq3Hu9X4NChAoNcta5NIDgAtEVYOI8GXN6o2N2lPTR1wWpkgFRaS2sy6NuYjYRT6gwgo5IOn0MfaO2QdJ00X59zEhv36A8VPqUBHYjk0Gl/PWR2BgDjb/qPh0yOBmoCpHqNyMnVcyEEEP/nb8MwrgAo8Olz3DH5Ekh1PB2fDwfbageCl7/JhOnz5DuuXr1u167fGIDzyaefuvTss885PGqfHddgvKOxvWJ+Gizsn7TAMO4yFra/+P7/sv/yxd+2+2t5e+GJE2jM85aU9tPMdAChiHOTkwUookGsISZVXUwbdGkoUXXMUqXqgKv30Gqk1Kbt09kCUxnWzdcBJh3YgK3aXF+MRm9xgqs7WgAG+xBBSBm32X2dNO4HtDvlsnUAYIift/bL1uBze1yHyiaYXGvyOdqMXyNImwTAUePQlpwZgHFxxL6Q160x2i81YJNDG41itLieXW35coQ7Luo+PgQhICtiDt1aa9JfAYDq+LoTxrn5rF04d8JmxmM2mYlbKhK00XjIMvGom+6m2V5aRpLNBO34VMrNU9VShgQaOSYGJNWGaJOxVNTNA41HQ073+mEa3dh/BJZSnVc3vYoFSfEZUvzF43b21KSdQFKdXVhwG09EkWhdaTmCSWSgrCVwiDgOIBwHes6fJnJAAqqun0CNA5OAOiiyy6zQn3paQSKA8nqVisR4MjjwLK+m3/lJ0kIs70pH7pjCgoOWA6u7XTeuXRlWJSWB3k1+5gUCtj7ovfev2vUbNwdj608++eTlR8+fhUG0fkbLJ3w2pLHn4RAXQIOgB7BG9vrP3ral5SUHsCxmIjcaR4SHOQQ0Lq2qD+JnxZHMjhpColcnqJEDt9qOnxUdzsGpwMvv0i7aikZT4+QmNevbxSIdwlvcBUvHKGU8vM2JNE8bxlUFWdJBNUXN52xqLBlxrQCrodeO+Fl6Sut79Ln60hCpDEuEhtIMoTipLEhwaQ5pVeO+vL6AVnZmDrDoZNQHmnvZqRNAYj6Cra3r4wR1/gMd57eJWMSBRu3gUikN3iaVa9bU4G4U6jQFLvKDn3Ut0nkyHNJm6nwxpTpPqNEKx0FKpsPpLdUO9dA1OR/Az/qbJgeriqHtylVgD2iyyvBguFkg4lXun74GS525Jn7Xd/1v8LmDNn+gFvknwAiQnLEeeq1ygthRrxl+cAS98eGB9G5+ffhZuhb3hL44xsNCvfvAB+91x9JvD1567arS+rV/8/8A5pLjh/c5g5cAAAAASUVORK5CYII="/>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Slide Number Placeholder 4"/>
          <p:cNvSpPr>
            <a:spLocks noGrp="1"/>
          </p:cNvSpPr>
          <p:nvPr>
            <p:ph type="sldNum" sz="quarter" idx="4294967295"/>
          </p:nvPr>
        </p:nvSpPr>
        <p:spPr>
          <a:xfrm>
            <a:off x="8478173" y="6374107"/>
            <a:ext cx="516570" cy="365125"/>
          </a:xfrm>
          <a:prstGeom prst="rect">
            <a:avLst/>
          </a:prstGeom>
        </p:spPr>
        <p:txBody>
          <a:bodyPr/>
          <a:lstStyle/>
          <a:p>
            <a:fld id="{5E94BA17-8AE8-4651-9FD9-8589E5D42325}" type="slidenum">
              <a:rPr lang="en-US" smtClean="0">
                <a:solidFill>
                  <a:prstClr val="white">
                    <a:lumMod val="50000"/>
                  </a:prstClr>
                </a:solidFill>
              </a:rPr>
              <a:pPr/>
              <a:t>1</a:t>
            </a:fld>
            <a:endParaRPr lang="en-US" dirty="0">
              <a:solidFill>
                <a:prstClr val="white">
                  <a:lumMod val="50000"/>
                </a:prstClr>
              </a:solidFill>
            </a:endParaRPr>
          </a:p>
        </p:txBody>
      </p:sp>
      <p:grpSp>
        <p:nvGrpSpPr>
          <p:cNvPr id="12" name="Group 11"/>
          <p:cNvGrpSpPr/>
          <p:nvPr/>
        </p:nvGrpSpPr>
        <p:grpSpPr>
          <a:xfrm>
            <a:off x="2532030" y="1269124"/>
            <a:ext cx="3009549" cy="4942490"/>
            <a:chOff x="1057954" y="1163433"/>
            <a:chExt cx="5486400" cy="7579560"/>
          </a:xfrm>
        </p:grpSpPr>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7954" y="1163433"/>
              <a:ext cx="5486400" cy="6466821"/>
            </a:xfrm>
            <a:prstGeom prst="rect">
              <a:avLst/>
            </a:prstGeom>
          </p:spPr>
        </p:pic>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7954" y="7775386"/>
              <a:ext cx="5486400" cy="967607"/>
            </a:xfrm>
            <a:prstGeom prst="rect">
              <a:avLst/>
            </a:prstGeom>
          </p:spPr>
        </p:pic>
      </p:grpSp>
    </p:spTree>
    <p:extLst>
      <p:ext uri="{BB962C8B-B14F-4D97-AF65-F5344CB8AC3E}">
        <p14:creationId xmlns:p14="http://schemas.microsoft.com/office/powerpoint/2010/main" val="541158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 y="674212"/>
            <a:ext cx="2899832" cy="52510"/>
          </a:xfrm>
          <a:prstGeom prst="rect">
            <a:avLst/>
          </a:prstGeom>
          <a:solidFill>
            <a:srgbClr val="FDC9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DC933"/>
              </a:solidFill>
            </a:endParaRPr>
          </a:p>
        </p:txBody>
      </p:sp>
      <p:sp>
        <p:nvSpPr>
          <p:cNvPr id="9" name="Rectangle 8"/>
          <p:cNvSpPr/>
          <p:nvPr/>
        </p:nvSpPr>
        <p:spPr>
          <a:xfrm>
            <a:off x="265018" y="202628"/>
            <a:ext cx="5804312" cy="523220"/>
          </a:xfrm>
          <a:prstGeom prst="rect">
            <a:avLst/>
          </a:prstGeom>
        </p:spPr>
        <p:txBody>
          <a:bodyPr wrap="square">
            <a:spAutoFit/>
          </a:bodyPr>
          <a:lstStyle/>
          <a:p>
            <a:r>
              <a:rPr lang="en-US" sz="2800" b="1" dirty="0">
                <a:ea typeface="Segoe UI" panose="020B0502040204020203" pitchFamily="34" charset="0"/>
                <a:cs typeface="Core Sans DS 47 Cn Medium"/>
              </a:rPr>
              <a:t>CALIFORNIA’S WILDFIRE RISK</a:t>
            </a:r>
            <a:endParaRPr lang="en-US" sz="2800" dirty="0"/>
          </a:p>
        </p:txBody>
      </p:sp>
      <p:sp>
        <p:nvSpPr>
          <p:cNvPr id="10" name="TextBox 9"/>
          <p:cNvSpPr txBox="1"/>
          <p:nvPr/>
        </p:nvSpPr>
        <p:spPr>
          <a:xfrm>
            <a:off x="368553" y="990600"/>
            <a:ext cx="8617723" cy="1351139"/>
          </a:xfrm>
          <a:prstGeom prst="rect">
            <a:avLst/>
          </a:prstGeom>
          <a:noFill/>
        </p:spPr>
        <p:txBody>
          <a:bodyPr wrap="square" rtlCol="0" anchor="t">
            <a:spAutoFit/>
          </a:bodyPr>
          <a:lstStyle/>
          <a:p>
            <a:pPr>
              <a:lnSpc>
                <a:spcPct val="120000"/>
              </a:lnSpc>
              <a:spcAft>
                <a:spcPts val="600"/>
              </a:spcAft>
            </a:pPr>
            <a:r>
              <a:rPr lang="en-US" sz="1600" b="1" dirty="0">
                <a:solidFill>
                  <a:srgbClr val="080808"/>
                </a:solidFill>
                <a:latin typeface="Segoe UI" panose="020B0502040204020203" pitchFamily="34" charset="0"/>
                <a:ea typeface="Segoe UI" panose="020B0502040204020203" pitchFamily="34" charset="0"/>
                <a:cs typeface="Segoe UI" panose="020B0502040204020203" pitchFamily="34" charset="0"/>
              </a:rPr>
              <a:t>Year-Round Fire Season: </a:t>
            </a:r>
            <a:r>
              <a:rPr lang="en-US" sz="1600" dirty="0">
                <a:solidFill>
                  <a:srgbClr val="080808"/>
                </a:solidFill>
                <a:latin typeface="Segoe UI" panose="020B0502040204020203" pitchFamily="34" charset="0"/>
                <a:ea typeface="Segoe UI" panose="020B0502040204020203" pitchFamily="34" charset="0"/>
                <a:cs typeface="Segoe UI" panose="020B0502040204020203" pitchFamily="34" charset="0"/>
              </a:rPr>
              <a:t>Changes to California’s climate means that the traditional notion </a:t>
            </a:r>
            <a:br>
              <a:rPr lang="en-US" sz="1600" dirty="0">
                <a:solidFill>
                  <a:srgbClr val="080808"/>
                </a:solidFill>
                <a:latin typeface="Segoe UI" panose="020B0502040204020203" pitchFamily="34" charset="0"/>
                <a:ea typeface="Segoe UI" panose="020B0502040204020203" pitchFamily="34" charset="0"/>
                <a:cs typeface="Segoe UI" panose="020B0502040204020203" pitchFamily="34" charset="0"/>
              </a:rPr>
            </a:br>
            <a:r>
              <a:rPr lang="en-US" sz="1600" dirty="0">
                <a:solidFill>
                  <a:srgbClr val="080808"/>
                </a:solidFill>
                <a:latin typeface="Segoe UI" panose="020B0502040204020203" pitchFamily="34" charset="0"/>
                <a:ea typeface="Segoe UI" panose="020B0502040204020203" pitchFamily="34" charset="0"/>
                <a:cs typeface="Segoe UI" panose="020B0502040204020203" pitchFamily="34" charset="0"/>
              </a:rPr>
              <a:t>of a fire “season” no longer exists</a:t>
            </a:r>
          </a:p>
          <a:p>
            <a:pPr>
              <a:lnSpc>
                <a:spcPct val="120000"/>
              </a:lnSpc>
            </a:pPr>
            <a:r>
              <a:rPr lang="en-US" sz="1600" b="1" dirty="0">
                <a:solidFill>
                  <a:srgbClr val="080808"/>
                </a:solidFill>
                <a:latin typeface="Segoe UI" panose="020B0502040204020203" pitchFamily="34" charset="0"/>
                <a:ea typeface="Segoe UI" panose="020B0502040204020203" pitchFamily="34" charset="0"/>
                <a:cs typeface="Segoe UI" panose="020B0502040204020203" pitchFamily="34" charset="0"/>
              </a:rPr>
              <a:t>Hazardous fuel is building up: </a:t>
            </a:r>
            <a:r>
              <a:rPr lang="en-US" sz="1600" dirty="0">
                <a:solidFill>
                  <a:srgbClr val="080808"/>
                </a:solidFill>
                <a:latin typeface="Segoe UI" panose="020B0502040204020203" pitchFamily="34" charset="0"/>
                <a:ea typeface="Segoe UI" panose="020B0502040204020203" pitchFamily="34" charset="0"/>
                <a:cs typeface="Segoe UI" panose="020B0502040204020203" pitchFamily="34" charset="0"/>
              </a:rPr>
              <a:t>9M acres of land contain ready-to-burn kindling from nearly 129M trees that have been killed or weakened by drought and bark beetle infestation</a:t>
            </a:r>
          </a:p>
        </p:txBody>
      </p:sp>
      <p:sp>
        <p:nvSpPr>
          <p:cNvPr id="2" name="Slide Number Placeholder 1"/>
          <p:cNvSpPr>
            <a:spLocks noGrp="1"/>
          </p:cNvSpPr>
          <p:nvPr>
            <p:ph type="sldNum" sz="quarter" idx="4294967295"/>
          </p:nvPr>
        </p:nvSpPr>
        <p:spPr>
          <a:xfrm>
            <a:off x="8478173" y="6374107"/>
            <a:ext cx="516570" cy="365125"/>
          </a:xfrm>
          <a:prstGeom prst="rect">
            <a:avLst/>
          </a:prstGeom>
        </p:spPr>
        <p:txBody>
          <a:bodyPr/>
          <a:lstStyle/>
          <a:p>
            <a:fld id="{5E94BA17-8AE8-4651-9FD9-8589E5D42325}" type="slidenum">
              <a:rPr lang="en-US" smtClean="0"/>
              <a:t>2</a:t>
            </a:fld>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414" y="2433230"/>
            <a:ext cx="8968917" cy="4002403"/>
          </a:xfrm>
          <a:prstGeom prst="rect">
            <a:avLst/>
          </a:prstGeom>
        </p:spPr>
      </p:pic>
    </p:spTree>
    <p:extLst>
      <p:ext uri="{BB962C8B-B14F-4D97-AF65-F5344CB8AC3E}">
        <p14:creationId xmlns:p14="http://schemas.microsoft.com/office/powerpoint/2010/main" val="1995085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295" y="3949437"/>
            <a:ext cx="1534422" cy="2789796"/>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63537" y="3940438"/>
            <a:ext cx="3842363" cy="2798794"/>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48326" y="3949436"/>
            <a:ext cx="3627619" cy="2789796"/>
          </a:xfrm>
          <a:prstGeom prst="rect">
            <a:avLst/>
          </a:prstGeom>
        </p:spPr>
      </p:pic>
      <p:pic>
        <p:nvPicPr>
          <p:cNvPr id="14" name="Picture 13"/>
          <p:cNvPicPr>
            <a:picLocks noChangeAspect="1"/>
          </p:cNvPicPr>
          <p:nvPr/>
        </p:nvPicPr>
        <p:blipFill>
          <a:blip r:embed="rId6" cstate="email">
            <a:alphaModFix amt="22000"/>
            <a:extLst>
              <a:ext uri="{28A0092B-C50C-407E-A947-70E740481C1C}">
                <a14:useLocalDpi xmlns:a14="http://schemas.microsoft.com/office/drawing/2010/main"/>
              </a:ext>
            </a:extLst>
          </a:blip>
          <a:stretch>
            <a:fillRect/>
          </a:stretch>
        </p:blipFill>
        <p:spPr>
          <a:xfrm>
            <a:off x="6659264" y="0"/>
            <a:ext cx="2484736" cy="4048367"/>
          </a:xfrm>
          <a:prstGeom prst="rect">
            <a:avLst/>
          </a:prstGeom>
        </p:spPr>
      </p:pic>
      <p:sp>
        <p:nvSpPr>
          <p:cNvPr id="8" name="Rectangle 7"/>
          <p:cNvSpPr/>
          <p:nvPr/>
        </p:nvSpPr>
        <p:spPr>
          <a:xfrm>
            <a:off x="2" y="674212"/>
            <a:ext cx="4190998" cy="66622"/>
          </a:xfrm>
          <a:prstGeom prst="rect">
            <a:avLst/>
          </a:prstGeom>
          <a:solidFill>
            <a:srgbClr val="FDC9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DC933"/>
              </a:solidFill>
            </a:endParaRPr>
          </a:p>
        </p:txBody>
      </p:sp>
      <p:sp>
        <p:nvSpPr>
          <p:cNvPr id="9" name="Rectangle 8"/>
          <p:cNvSpPr/>
          <p:nvPr/>
        </p:nvSpPr>
        <p:spPr>
          <a:xfrm>
            <a:off x="221476" y="59040"/>
            <a:ext cx="7163692" cy="584775"/>
          </a:xfrm>
          <a:prstGeom prst="rect">
            <a:avLst/>
          </a:prstGeom>
        </p:spPr>
        <p:txBody>
          <a:bodyPr wrap="none">
            <a:spAutoFit/>
          </a:bodyPr>
          <a:lstStyle/>
          <a:p>
            <a:r>
              <a:rPr lang="en-US" sz="3200" b="1" dirty="0">
                <a:solidFill>
                  <a:srgbClr val="006269"/>
                </a:solidFill>
                <a:ea typeface="Segoe UI" panose="020B0502040204020203" pitchFamily="34" charset="0"/>
              </a:rPr>
              <a:t>SCE</a:t>
            </a:r>
            <a:r>
              <a:rPr lang="en-US" sz="2800" b="1" dirty="0">
                <a:solidFill>
                  <a:srgbClr val="006269"/>
                </a:solidFill>
                <a:ea typeface="Segoe UI" panose="020B0502040204020203" pitchFamily="34" charset="0"/>
              </a:rPr>
              <a:t>’S </a:t>
            </a:r>
            <a:r>
              <a:rPr lang="en-US" sz="3200" b="1" dirty="0">
                <a:solidFill>
                  <a:srgbClr val="006269"/>
                </a:solidFill>
                <a:ea typeface="Segoe UI" panose="020B0502040204020203" pitchFamily="34" charset="0"/>
              </a:rPr>
              <a:t>W</a:t>
            </a:r>
            <a:r>
              <a:rPr lang="en-US" sz="2800" b="1" dirty="0">
                <a:solidFill>
                  <a:srgbClr val="006269"/>
                </a:solidFill>
                <a:ea typeface="Segoe UI" panose="020B0502040204020203" pitchFamily="34" charset="0"/>
              </a:rPr>
              <a:t>ILDFIRE </a:t>
            </a:r>
            <a:r>
              <a:rPr lang="en-US" sz="3200" b="1" dirty="0">
                <a:solidFill>
                  <a:srgbClr val="006269"/>
                </a:solidFill>
                <a:ea typeface="Segoe UI" panose="020B0502040204020203" pitchFamily="34" charset="0"/>
              </a:rPr>
              <a:t>M</a:t>
            </a:r>
            <a:r>
              <a:rPr lang="en-US" sz="2800" b="1" dirty="0">
                <a:solidFill>
                  <a:srgbClr val="006269"/>
                </a:solidFill>
                <a:ea typeface="Segoe UI" panose="020B0502040204020203" pitchFamily="34" charset="0"/>
              </a:rPr>
              <a:t>ITIGATION </a:t>
            </a:r>
            <a:r>
              <a:rPr lang="en-US" sz="3200" b="1" dirty="0">
                <a:solidFill>
                  <a:srgbClr val="006269"/>
                </a:solidFill>
                <a:ea typeface="Segoe UI" panose="020B0502040204020203" pitchFamily="34" charset="0"/>
              </a:rPr>
              <a:t>S</a:t>
            </a:r>
            <a:r>
              <a:rPr lang="en-US" sz="2800" b="1" dirty="0">
                <a:solidFill>
                  <a:srgbClr val="006269"/>
                </a:solidFill>
                <a:ea typeface="Segoe UI" panose="020B0502040204020203" pitchFamily="34" charset="0"/>
              </a:rPr>
              <a:t>TRATEGY</a:t>
            </a:r>
            <a:endParaRPr lang="en-US" sz="2800" dirty="0">
              <a:solidFill>
                <a:srgbClr val="006269"/>
              </a:solidFill>
            </a:endParaRPr>
          </a:p>
        </p:txBody>
      </p:sp>
      <p:sp>
        <p:nvSpPr>
          <p:cNvPr id="13" name="TextBox 12"/>
          <p:cNvSpPr txBox="1"/>
          <p:nvPr/>
        </p:nvSpPr>
        <p:spPr>
          <a:xfrm>
            <a:off x="493887" y="939225"/>
            <a:ext cx="8126238" cy="1015663"/>
          </a:xfrm>
          <a:prstGeom prst="rect">
            <a:avLst/>
          </a:prstGeom>
          <a:noFill/>
        </p:spPr>
        <p:txBody>
          <a:bodyPr wrap="square" rtlCol="0">
            <a:spAutoFit/>
          </a:bodyPr>
          <a:lstStyle/>
          <a:p>
            <a:r>
              <a:rPr lang="en-US" sz="2000" dirty="0">
                <a:solidFill>
                  <a:srgbClr val="080808"/>
                </a:solidFill>
                <a:latin typeface="Segoe UI" panose="020B0502040204020203" pitchFamily="34" charset="0"/>
                <a:ea typeface="Segoe UI" panose="020B0502040204020203" pitchFamily="34" charset="0"/>
                <a:cs typeface="Segoe UI" panose="020B0502040204020203" pitchFamily="34" charset="0"/>
              </a:rPr>
              <a:t>We have long taken substantial steps to reduce the risk of wildfires, and we continue to proactively enhance our operational practices and infrastructure through our comprehensive wildfire mitigation strategy</a:t>
            </a:r>
          </a:p>
        </p:txBody>
      </p:sp>
      <p:sp>
        <p:nvSpPr>
          <p:cNvPr id="2" name="Slide Number Placeholder 1"/>
          <p:cNvSpPr>
            <a:spLocks noGrp="1"/>
          </p:cNvSpPr>
          <p:nvPr>
            <p:ph type="sldNum" sz="quarter" idx="4294967295"/>
          </p:nvPr>
        </p:nvSpPr>
        <p:spPr>
          <a:xfrm>
            <a:off x="8478173" y="6374107"/>
            <a:ext cx="516570" cy="365125"/>
          </a:xfrm>
          <a:prstGeom prst="rect">
            <a:avLst/>
          </a:prstGeom>
        </p:spPr>
        <p:txBody>
          <a:bodyPr/>
          <a:lstStyle/>
          <a:p>
            <a:fld id="{5E94BA17-8AE8-4651-9FD9-8589E5D42325}" type="slidenum">
              <a:rPr lang="en-US" smtClean="0"/>
              <a:t>3</a:t>
            </a:fld>
            <a:endParaRPr lang="en-US" dirty="0"/>
          </a:p>
        </p:txBody>
      </p:sp>
      <p:graphicFrame>
        <p:nvGraphicFramePr>
          <p:cNvPr id="4" name="Diagram 2"/>
          <p:cNvGraphicFramePr/>
          <p:nvPr>
            <p:extLst>
              <p:ext uri="{D42A27DB-BD31-4B8C-83A1-F6EECF244321}">
                <p14:modId xmlns:p14="http://schemas.microsoft.com/office/powerpoint/2010/main" val="4226850854"/>
              </p:ext>
            </p:extLst>
          </p:nvPr>
        </p:nvGraphicFramePr>
        <p:xfrm>
          <a:off x="290958" y="2198648"/>
          <a:ext cx="8445500" cy="183510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669472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498143" y="948067"/>
            <a:ext cx="3711453" cy="1759012"/>
            <a:chOff x="4079020" y="950514"/>
            <a:chExt cx="4076292" cy="2150970"/>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79020" y="1588449"/>
              <a:ext cx="4076292" cy="1513035"/>
            </a:xfrm>
            <a:prstGeom prst="rect">
              <a:avLst/>
            </a:prstGeom>
          </p:spPr>
        </p:pic>
        <p:sp>
          <p:nvSpPr>
            <p:cNvPr id="11" name="TextBox 10"/>
            <p:cNvSpPr txBox="1"/>
            <p:nvPr/>
          </p:nvSpPr>
          <p:spPr>
            <a:xfrm>
              <a:off x="4148762" y="950514"/>
              <a:ext cx="3953934" cy="564537"/>
            </a:xfrm>
            <a:prstGeom prst="rect">
              <a:avLst/>
            </a:prstGeom>
            <a:noFill/>
          </p:spPr>
          <p:txBody>
            <a:bodyPr wrap="square" rtlCol="0">
              <a:spAutoFit/>
            </a:bodyPr>
            <a:lstStyle/>
            <a:p>
              <a:pPr algn="ctr"/>
              <a:r>
                <a:rPr lang="en-US" sz="2400" b="1" dirty="0">
                  <a:latin typeface="Segoe UI" panose="020B0502040204020203" pitchFamily="34" charset="0"/>
                  <a:ea typeface="Segoe UI" panose="020B0502040204020203" pitchFamily="34" charset="0"/>
                  <a:cs typeface="Segoe UI" panose="020B0502040204020203" pitchFamily="34" charset="0"/>
                </a:rPr>
                <a:t>Covered Conductor</a:t>
              </a:r>
            </a:p>
          </p:txBody>
        </p:sp>
      </p:grpSp>
      <p:pic>
        <p:nvPicPr>
          <p:cNvPr id="29" name="Picture Placeholder 1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553847" y="3171047"/>
            <a:ext cx="3660288" cy="2996143"/>
          </a:xfrm>
          <a:prstGeom prst="rect">
            <a:avLst/>
          </a:prstGeom>
          <a:ln>
            <a:noFill/>
          </a:ln>
        </p:spPr>
      </p:pic>
      <p:sp>
        <p:nvSpPr>
          <p:cNvPr id="2" name="Title 1"/>
          <p:cNvSpPr>
            <a:spLocks noGrp="1"/>
          </p:cNvSpPr>
          <p:nvPr>
            <p:ph type="title"/>
          </p:nvPr>
        </p:nvSpPr>
        <p:spPr>
          <a:xfrm>
            <a:off x="182055" y="141370"/>
            <a:ext cx="8612197" cy="601891"/>
          </a:xfrm>
        </p:spPr>
        <p:txBody>
          <a:bodyPr>
            <a:normAutofit/>
          </a:bodyPr>
          <a:lstStyle/>
          <a:p>
            <a:r>
              <a:rPr lang="en-US" sz="3200" b="1" dirty="0">
                <a:latin typeface="+mn-lt"/>
                <a:ea typeface="Segoe UI" panose="020B0502040204020203" pitchFamily="34" charset="0"/>
                <a:cs typeface="Calibri"/>
              </a:rPr>
              <a:t>S</a:t>
            </a:r>
            <a:r>
              <a:rPr lang="en-US" b="1" dirty="0">
                <a:latin typeface="+mn-lt"/>
                <a:ea typeface="Segoe UI" panose="020B0502040204020203" pitchFamily="34" charset="0"/>
                <a:cs typeface="Calibri"/>
              </a:rPr>
              <a:t>YSTEM </a:t>
            </a:r>
            <a:r>
              <a:rPr lang="en-US" sz="3200" b="1" dirty="0">
                <a:latin typeface="+mn-lt"/>
                <a:ea typeface="Segoe UI" panose="020B0502040204020203" pitchFamily="34" charset="0"/>
                <a:cs typeface="Calibri"/>
              </a:rPr>
              <a:t>H</a:t>
            </a:r>
            <a:r>
              <a:rPr lang="en-US" b="1" dirty="0">
                <a:latin typeface="+mn-lt"/>
                <a:ea typeface="Segoe UI" panose="020B0502040204020203" pitchFamily="34" charset="0"/>
                <a:cs typeface="Calibri"/>
              </a:rPr>
              <a:t>ARDENING </a:t>
            </a:r>
            <a:r>
              <a:rPr lang="en-US" sz="3200" b="1" dirty="0">
                <a:latin typeface="+mn-lt"/>
                <a:ea typeface="Segoe UI" panose="020B0502040204020203" pitchFamily="34" charset="0"/>
                <a:cs typeface="Calibri"/>
              </a:rPr>
              <a:t>E</a:t>
            </a:r>
            <a:r>
              <a:rPr lang="en-US" b="1" dirty="0">
                <a:latin typeface="+mn-lt"/>
                <a:ea typeface="Segoe UI" panose="020B0502040204020203" pitchFamily="34" charset="0"/>
                <a:cs typeface="Calibri"/>
              </a:rPr>
              <a:t>LEMENTS </a:t>
            </a:r>
          </a:p>
        </p:txBody>
      </p:sp>
      <p:sp>
        <p:nvSpPr>
          <p:cNvPr id="15" name="Rectangle 14"/>
          <p:cNvSpPr/>
          <p:nvPr/>
        </p:nvSpPr>
        <p:spPr>
          <a:xfrm>
            <a:off x="1" y="744770"/>
            <a:ext cx="6293555" cy="73673"/>
          </a:xfrm>
          <a:prstGeom prst="rect">
            <a:avLst/>
          </a:prstGeom>
          <a:solidFill>
            <a:srgbClr val="FDC9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DC933"/>
              </a:solidFill>
            </a:endParaRPr>
          </a:p>
        </p:txBody>
      </p:sp>
      <p:sp>
        <p:nvSpPr>
          <p:cNvPr id="4" name="Rectangle 3"/>
          <p:cNvSpPr/>
          <p:nvPr/>
        </p:nvSpPr>
        <p:spPr>
          <a:xfrm>
            <a:off x="1600200" y="5715000"/>
            <a:ext cx="533400" cy="287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685801" y="948067"/>
            <a:ext cx="3048172" cy="3180076"/>
            <a:chOff x="-1194693" y="921291"/>
            <a:chExt cx="4817982" cy="4844291"/>
          </a:xfrm>
        </p:grpSpPr>
        <p:pic>
          <p:nvPicPr>
            <p:cNvPr id="6" name="Picture 1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84039" y="1498382"/>
              <a:ext cx="2166378" cy="4267200"/>
            </a:xfrm>
            <a:prstGeom prst="rect">
              <a:avLst/>
            </a:prstGeom>
          </p:spPr>
        </p:pic>
        <p:sp>
          <p:nvSpPr>
            <p:cNvPr id="16" name="Rectangle 15">
              <a:extLst>
                <a:ext uri="{FF2B5EF4-FFF2-40B4-BE49-F238E27FC236}">
                  <a16:creationId xmlns="" xmlns:a16="http://schemas.microsoft.com/office/drawing/2014/main" id="{91159052-6998-4A5B-8FA8-81573E031D6B}"/>
                </a:ext>
              </a:extLst>
            </p:cNvPr>
            <p:cNvSpPr/>
            <p:nvPr/>
          </p:nvSpPr>
          <p:spPr>
            <a:xfrm>
              <a:off x="41063" y="2611608"/>
              <a:ext cx="3322848" cy="24394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dirty="0">
                  <a:solidFill>
                    <a:srgbClr val="000000"/>
                  </a:solidFill>
                  <a:latin typeface="Segoe UI" panose="020B0502040204020203" pitchFamily="34" charset="0"/>
                  <a:ea typeface="Segoe UI" panose="020B0502040204020203" pitchFamily="34" charset="0"/>
                  <a:cs typeface="Segoe UI" panose="020B0502040204020203" pitchFamily="34" charset="0"/>
                </a:rPr>
                <a:t>Insulated Wires / Covered conductors</a:t>
              </a:r>
            </a:p>
            <a:p>
              <a:endParaRPr lang="en-US" sz="900"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r>
                <a:rPr lang="en-US" sz="1400" dirty="0">
                  <a:solidFill>
                    <a:srgbClr val="000000"/>
                  </a:solidFill>
                  <a:latin typeface="Segoe UI" panose="020B0502040204020203" pitchFamily="34" charset="0"/>
                  <a:ea typeface="Segoe UI" panose="020B0502040204020203" pitchFamily="34" charset="0"/>
                  <a:cs typeface="Segoe UI" panose="020B0502040204020203" pitchFamily="34" charset="0"/>
                </a:rPr>
                <a:t>Fast-acting fuses</a:t>
              </a:r>
            </a:p>
            <a:p>
              <a:endParaRPr lang="en-US" sz="900"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r>
                <a:rPr lang="en-US" sz="1400" dirty="0">
                  <a:solidFill>
                    <a:srgbClr val="000000"/>
                  </a:solidFill>
                  <a:latin typeface="Segoe UI" panose="020B0502040204020203" pitchFamily="34" charset="0"/>
                  <a:ea typeface="Segoe UI" panose="020B0502040204020203" pitchFamily="34" charset="0"/>
                  <a:cs typeface="Segoe UI" panose="020B0502040204020203" pitchFamily="34" charset="0"/>
                </a:rPr>
                <a:t>Fire-resistant poles, crossarms and insulators</a:t>
              </a:r>
            </a:p>
          </p:txBody>
        </p:sp>
        <p:sp>
          <p:nvSpPr>
            <p:cNvPr id="13" name="TextBox 12"/>
            <p:cNvSpPr txBox="1"/>
            <p:nvPr/>
          </p:nvSpPr>
          <p:spPr>
            <a:xfrm>
              <a:off x="-1194693" y="921291"/>
              <a:ext cx="4817982" cy="703266"/>
            </a:xfrm>
            <a:prstGeom prst="rect">
              <a:avLst/>
            </a:prstGeom>
            <a:noFill/>
          </p:spPr>
          <p:txBody>
            <a:bodyPr wrap="square" rtlCol="0">
              <a:spAutoFit/>
            </a:bodyPr>
            <a:lstStyle/>
            <a:p>
              <a:pPr algn="ctr"/>
              <a:r>
                <a:rPr lang="en-US" sz="2400" b="1" dirty="0">
                  <a:latin typeface="Segoe UI" panose="020B0502040204020203" pitchFamily="34" charset="0"/>
                  <a:ea typeface="Segoe UI" panose="020B0502040204020203" pitchFamily="34" charset="0"/>
                  <a:cs typeface="Segoe UI" panose="020B0502040204020203" pitchFamily="34" charset="0"/>
                </a:rPr>
                <a:t>Hardened System</a:t>
              </a:r>
            </a:p>
          </p:txBody>
        </p:sp>
      </p:grpSp>
      <p:sp>
        <p:nvSpPr>
          <p:cNvPr id="14" name="Slide Number Placeholder 13"/>
          <p:cNvSpPr>
            <a:spLocks noGrp="1"/>
          </p:cNvSpPr>
          <p:nvPr>
            <p:ph type="sldNum" sz="quarter" idx="4294967295"/>
          </p:nvPr>
        </p:nvSpPr>
        <p:spPr>
          <a:xfrm>
            <a:off x="8478173" y="6374107"/>
            <a:ext cx="516570" cy="365125"/>
          </a:xfrm>
          <a:prstGeom prst="rect">
            <a:avLst/>
          </a:prstGeom>
        </p:spPr>
        <p:txBody>
          <a:bodyPr/>
          <a:lstStyle/>
          <a:p>
            <a:fld id="{5E94BA17-8AE8-4651-9FD9-8589E5D42325}" type="slidenum">
              <a:rPr lang="en-US" smtClean="0">
                <a:solidFill>
                  <a:prstClr val="white">
                    <a:lumMod val="50000"/>
                  </a:prstClr>
                </a:solidFill>
              </a:rPr>
              <a:pPr/>
              <a:t>4</a:t>
            </a:fld>
            <a:endParaRPr lang="en-US" dirty="0">
              <a:solidFill>
                <a:prstClr val="white">
                  <a:lumMod val="50000"/>
                </a:prstClr>
              </a:solidFill>
            </a:endParaRPr>
          </a:p>
        </p:txBody>
      </p:sp>
      <p:pic>
        <p:nvPicPr>
          <p:cNvPr id="21" name="Picture 20"/>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52188" y="4795118"/>
            <a:ext cx="3126304" cy="1767729"/>
          </a:xfrm>
          <a:prstGeom prst="rect">
            <a:avLst/>
          </a:prstGeom>
        </p:spPr>
      </p:pic>
      <p:sp>
        <p:nvSpPr>
          <p:cNvPr id="22" name="TextBox 21"/>
          <p:cNvSpPr txBox="1"/>
          <p:nvPr/>
        </p:nvSpPr>
        <p:spPr>
          <a:xfrm>
            <a:off x="364434" y="4417139"/>
            <a:ext cx="3205439" cy="461665"/>
          </a:xfrm>
          <a:prstGeom prst="rect">
            <a:avLst/>
          </a:prstGeom>
          <a:noFill/>
        </p:spPr>
        <p:txBody>
          <a:bodyPr wrap="square" rtlCol="0">
            <a:spAutoFit/>
          </a:bodyPr>
          <a:lstStyle/>
          <a:p>
            <a:pPr algn="ctr"/>
            <a:r>
              <a:rPr lang="en-US" sz="2400" b="1" dirty="0">
                <a:latin typeface="Segoe UI" panose="020B0502040204020203" pitchFamily="34" charset="0"/>
                <a:ea typeface="Segoe UI" panose="020B0502040204020203" pitchFamily="34" charset="0"/>
                <a:cs typeface="Segoe UI" panose="020B0502040204020203" pitchFamily="34" charset="0"/>
              </a:rPr>
              <a:t>Fast-Acting Fuses</a:t>
            </a:r>
          </a:p>
        </p:txBody>
      </p:sp>
      <p:sp>
        <p:nvSpPr>
          <p:cNvPr id="23" name="TextBox 22"/>
          <p:cNvSpPr txBox="1"/>
          <p:nvPr/>
        </p:nvSpPr>
        <p:spPr>
          <a:xfrm>
            <a:off x="484182" y="6239048"/>
            <a:ext cx="1000019" cy="307777"/>
          </a:xfrm>
          <a:prstGeom prst="rect">
            <a:avLst/>
          </a:prstGeom>
          <a:solidFill>
            <a:schemeClr val="bg1"/>
          </a:solidFill>
        </p:spPr>
        <p:txBody>
          <a:bodyPr wrap="square" rtlCol="0">
            <a:spAutoFit/>
          </a:bodyPr>
          <a:lstStyle/>
          <a:p>
            <a:pPr algn="ctr"/>
            <a:r>
              <a:rPr lang="en-US" sz="1400" b="1" dirty="0">
                <a:latin typeface="Segoe UI" panose="020B0502040204020203" pitchFamily="34" charset="0"/>
                <a:ea typeface="Segoe UI" panose="020B0502040204020203" pitchFamily="34" charset="0"/>
                <a:cs typeface="Segoe UI" panose="020B0502040204020203" pitchFamily="34" charset="0"/>
              </a:rPr>
              <a:t> </a:t>
            </a:r>
          </a:p>
        </p:txBody>
      </p:sp>
      <p:sp>
        <p:nvSpPr>
          <p:cNvPr id="27" name="Isosceles Triangle 26"/>
          <p:cNvSpPr/>
          <p:nvPr/>
        </p:nvSpPr>
        <p:spPr>
          <a:xfrm rot="5400000">
            <a:off x="3438852" y="2101815"/>
            <a:ext cx="938007" cy="313409"/>
          </a:xfrm>
          <a:prstGeom prst="triangle">
            <a:avLst>
              <a:gd name="adj" fmla="val 51378"/>
            </a:avLst>
          </a:prstGeom>
          <a:solidFill>
            <a:srgbClr val="F0B32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Isosceles Triangle 30"/>
          <p:cNvSpPr/>
          <p:nvPr/>
        </p:nvSpPr>
        <p:spPr>
          <a:xfrm rot="10800000">
            <a:off x="2540485" y="3992644"/>
            <a:ext cx="938007" cy="313409"/>
          </a:xfrm>
          <a:prstGeom prst="triangle">
            <a:avLst>
              <a:gd name="adj" fmla="val 51378"/>
            </a:avLst>
          </a:prstGeom>
          <a:solidFill>
            <a:srgbClr val="F0B32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82873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5239974" y="4010279"/>
            <a:ext cx="3408294" cy="1901715"/>
          </a:xfrm>
          <a:prstGeom prst="rect">
            <a:avLst/>
          </a:prstGeom>
          <a:solidFill>
            <a:srgbClr val="FDC933"/>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DC933"/>
              </a:solidFill>
            </a:endParaRPr>
          </a:p>
        </p:txBody>
      </p:sp>
      <p:sp>
        <p:nvSpPr>
          <p:cNvPr id="2" name="Title 1"/>
          <p:cNvSpPr>
            <a:spLocks noGrp="1"/>
          </p:cNvSpPr>
          <p:nvPr>
            <p:ph type="title"/>
          </p:nvPr>
        </p:nvSpPr>
        <p:spPr>
          <a:xfrm>
            <a:off x="182055" y="141370"/>
            <a:ext cx="8612197" cy="601891"/>
          </a:xfrm>
        </p:spPr>
        <p:txBody>
          <a:bodyPr>
            <a:normAutofit/>
          </a:bodyPr>
          <a:lstStyle/>
          <a:p>
            <a:r>
              <a:rPr lang="en-US" sz="3200" b="1" dirty="0">
                <a:latin typeface="+mn-lt"/>
                <a:ea typeface="Segoe UI" panose="020B0502040204020203" pitchFamily="34" charset="0"/>
                <a:cs typeface="Calibri"/>
              </a:rPr>
              <a:t>V</a:t>
            </a:r>
            <a:r>
              <a:rPr lang="en-US" b="1" dirty="0">
                <a:latin typeface="+mn-lt"/>
                <a:ea typeface="Segoe UI" panose="020B0502040204020203" pitchFamily="34" charset="0"/>
                <a:cs typeface="Calibri"/>
              </a:rPr>
              <a:t>EGETATION</a:t>
            </a:r>
            <a:r>
              <a:rPr lang="en-US" sz="3200" b="1" dirty="0">
                <a:latin typeface="+mn-lt"/>
                <a:ea typeface="Segoe UI" panose="020B0502040204020203" pitchFamily="34" charset="0"/>
                <a:cs typeface="Calibri"/>
              </a:rPr>
              <a:t> M</a:t>
            </a:r>
            <a:r>
              <a:rPr lang="en-US" b="1" dirty="0">
                <a:latin typeface="+mn-lt"/>
                <a:ea typeface="Segoe UI" panose="020B0502040204020203" pitchFamily="34" charset="0"/>
                <a:cs typeface="Calibri"/>
              </a:rPr>
              <a:t>ANAGEMENT</a:t>
            </a:r>
            <a:endParaRPr lang="en-US" sz="3200" b="1" dirty="0">
              <a:latin typeface="+mn-lt"/>
              <a:ea typeface="Segoe UI" panose="020B0502040204020203" pitchFamily="34" charset="0"/>
              <a:cs typeface="Calibri"/>
            </a:endParaRPr>
          </a:p>
        </p:txBody>
      </p:sp>
      <p:sp>
        <p:nvSpPr>
          <p:cNvPr id="7" name="Rectangle 6"/>
          <p:cNvSpPr/>
          <p:nvPr/>
        </p:nvSpPr>
        <p:spPr>
          <a:xfrm>
            <a:off x="505326" y="3543238"/>
            <a:ext cx="5471961" cy="369332"/>
          </a:xfrm>
          <a:prstGeom prst="rect">
            <a:avLst/>
          </a:prstGeom>
        </p:spPr>
        <p:txBody>
          <a:bodyPr wrap="square">
            <a:spAutoFit/>
          </a:bodyPr>
          <a:lstStyle/>
          <a:p>
            <a:r>
              <a:rPr lang="en-US" dirty="0"/>
              <a:t> </a:t>
            </a:r>
          </a:p>
        </p:txBody>
      </p:sp>
      <p:sp>
        <p:nvSpPr>
          <p:cNvPr id="15" name="Rectangle 14"/>
          <p:cNvSpPr/>
          <p:nvPr/>
        </p:nvSpPr>
        <p:spPr>
          <a:xfrm>
            <a:off x="1" y="744770"/>
            <a:ext cx="6293555" cy="73673"/>
          </a:xfrm>
          <a:prstGeom prst="rect">
            <a:avLst/>
          </a:prstGeom>
          <a:solidFill>
            <a:srgbClr val="FDC9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DC933"/>
              </a:solidFill>
            </a:endParaRPr>
          </a:p>
        </p:txBody>
      </p:sp>
      <p:sp>
        <p:nvSpPr>
          <p:cNvPr id="4" name="Rectangle 3"/>
          <p:cNvSpPr/>
          <p:nvPr/>
        </p:nvSpPr>
        <p:spPr>
          <a:xfrm>
            <a:off x="1600200" y="5715000"/>
            <a:ext cx="533400" cy="287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241300" y="1307224"/>
            <a:ext cx="5273380" cy="4739759"/>
          </a:xfrm>
          <a:prstGeom prst="rect">
            <a:avLst/>
          </a:prstGeom>
        </p:spPr>
        <p:txBody>
          <a:bodyPr wrap="square" anchor="t">
            <a:spAutoFit/>
          </a:bodyPr>
          <a:lstStyle/>
          <a:p>
            <a:pPr marL="713740" lvl="1" indent="-237490">
              <a:spcAft>
                <a:spcPts val="1200"/>
              </a:spcAft>
              <a:buClr>
                <a:schemeClr val="tx1"/>
              </a:buClr>
              <a:buFontTx/>
              <a:buChar char="•"/>
            </a:pPr>
            <a:r>
              <a:rPr lang="en-US" sz="2200" b="1" dirty="0">
                <a:solidFill>
                  <a:srgbClr val="080808"/>
                </a:solidFill>
                <a:latin typeface="Segoe UI" panose="020B0502040204020203" pitchFamily="34" charset="0"/>
                <a:ea typeface="Segoe UI" panose="020B0502040204020203" pitchFamily="34" charset="0"/>
                <a:cs typeface="Segoe UI" panose="020B0502040204020203" pitchFamily="34" charset="0"/>
              </a:rPr>
              <a:t>20+</a:t>
            </a:r>
            <a:r>
              <a:rPr lang="en-US" sz="2200" dirty="0">
                <a:solidFill>
                  <a:srgbClr val="080808"/>
                </a:solidFill>
                <a:latin typeface="Segoe UI" panose="020B0502040204020203" pitchFamily="34" charset="0"/>
                <a:ea typeface="Segoe UI" panose="020B0502040204020203" pitchFamily="34" charset="0"/>
                <a:cs typeface="Segoe UI" panose="020B0502040204020203" pitchFamily="34" charset="0"/>
              </a:rPr>
              <a:t> in-house certified arborists</a:t>
            </a:r>
            <a:endParaRPr lang="en-US" sz="2200" dirty="0">
              <a:solidFill>
                <a:srgbClr val="080808"/>
              </a:solidFill>
            </a:endParaRPr>
          </a:p>
          <a:p>
            <a:pPr marL="713740" lvl="1" indent="-237490">
              <a:spcAft>
                <a:spcPts val="1200"/>
              </a:spcAft>
              <a:buClr>
                <a:schemeClr val="tx1"/>
              </a:buClr>
              <a:buFontTx/>
              <a:buChar char="•"/>
            </a:pPr>
            <a:r>
              <a:rPr lang="en-US" sz="2200" b="1" dirty="0">
                <a:solidFill>
                  <a:srgbClr val="080808"/>
                </a:solidFill>
                <a:latin typeface="Segoe UI" panose="020B0502040204020203" pitchFamily="34" charset="0"/>
                <a:ea typeface="Segoe UI" panose="020B0502040204020203" pitchFamily="34" charset="0"/>
                <a:cs typeface="Segoe UI" panose="020B0502040204020203" pitchFamily="34" charset="0"/>
              </a:rPr>
              <a:t>800+</a:t>
            </a:r>
            <a:r>
              <a:rPr lang="en-US" sz="2200" dirty="0">
                <a:solidFill>
                  <a:srgbClr val="080808"/>
                </a:solidFill>
                <a:latin typeface="Segoe UI" panose="020B0502040204020203" pitchFamily="34" charset="0"/>
                <a:ea typeface="Segoe UI" panose="020B0502040204020203" pitchFamily="34" charset="0"/>
                <a:cs typeface="Segoe UI" panose="020B0502040204020203" pitchFamily="34" charset="0"/>
              </a:rPr>
              <a:t> pruning contractors </a:t>
            </a:r>
          </a:p>
          <a:p>
            <a:pPr marL="713740" lvl="1" indent="-237490">
              <a:spcAft>
                <a:spcPts val="1200"/>
              </a:spcAft>
              <a:buClr>
                <a:schemeClr val="tx1"/>
              </a:buClr>
              <a:buFontTx/>
              <a:buChar char="•"/>
            </a:pPr>
            <a:r>
              <a:rPr lang="en-US" sz="2200" b="1" dirty="0">
                <a:solidFill>
                  <a:srgbClr val="080808"/>
                </a:solidFill>
                <a:latin typeface="Segoe UI" panose="020B0502040204020203" pitchFamily="34" charset="0"/>
                <a:ea typeface="Segoe UI" panose="020B0502040204020203" pitchFamily="34" charset="0"/>
                <a:cs typeface="Segoe UI" panose="020B0502040204020203" pitchFamily="34" charset="0"/>
                <a:sym typeface="Symbol" panose="05050102010706020507" pitchFamily="18" charset="2"/>
              </a:rPr>
              <a:t> </a:t>
            </a:r>
            <a:r>
              <a:rPr lang="en-US" sz="2200" b="1" dirty="0">
                <a:solidFill>
                  <a:srgbClr val="080808"/>
                </a:solidFill>
                <a:latin typeface="Segoe UI" panose="020B0502040204020203" pitchFamily="34" charset="0"/>
                <a:ea typeface="Segoe UI" panose="020B0502040204020203" pitchFamily="34" charset="0"/>
                <a:cs typeface="Segoe UI" panose="020B0502040204020203" pitchFamily="34" charset="0"/>
              </a:rPr>
              <a:t>900,000</a:t>
            </a:r>
            <a:r>
              <a:rPr lang="en-US" sz="2200" dirty="0">
                <a:solidFill>
                  <a:srgbClr val="080808"/>
                </a:solidFill>
                <a:latin typeface="Segoe UI" panose="020B0502040204020203" pitchFamily="34" charset="0"/>
                <a:ea typeface="Segoe UI" panose="020B0502040204020203" pitchFamily="34" charset="0"/>
                <a:cs typeface="Segoe UI" panose="020B0502040204020203" pitchFamily="34" charset="0"/>
              </a:rPr>
              <a:t> trees inspected annually</a:t>
            </a:r>
          </a:p>
          <a:p>
            <a:pPr marL="713740" lvl="1" indent="-237490">
              <a:spcAft>
                <a:spcPts val="1200"/>
              </a:spcAft>
              <a:buClr>
                <a:schemeClr val="tx1"/>
              </a:buClr>
              <a:buFontTx/>
              <a:buChar char="•"/>
            </a:pPr>
            <a:r>
              <a:rPr lang="en-US" sz="2200" b="1" dirty="0">
                <a:solidFill>
                  <a:srgbClr val="080808"/>
                </a:solidFill>
                <a:latin typeface="Segoe UI" panose="020B0502040204020203" pitchFamily="34" charset="0"/>
                <a:ea typeface="Segoe UI" panose="020B0502040204020203" pitchFamily="34" charset="0"/>
                <a:cs typeface="Segoe UI" panose="020B0502040204020203" pitchFamily="34" charset="0"/>
                <a:sym typeface="Symbol" panose="05050102010706020507" pitchFamily="18" charset="2"/>
              </a:rPr>
              <a:t></a:t>
            </a:r>
            <a:r>
              <a:rPr lang="en-US" sz="2200" dirty="0">
                <a:solidFill>
                  <a:srgbClr val="080808"/>
                </a:solidFill>
                <a:latin typeface="Segoe UI" panose="020B0502040204020203" pitchFamily="34" charset="0"/>
                <a:ea typeface="Segoe UI" panose="020B0502040204020203" pitchFamily="34" charset="0"/>
                <a:cs typeface="Segoe UI" panose="020B0502040204020203" pitchFamily="34" charset="0"/>
              </a:rPr>
              <a:t> </a:t>
            </a:r>
            <a:r>
              <a:rPr lang="en-US" sz="2200" b="1" dirty="0">
                <a:solidFill>
                  <a:srgbClr val="080808"/>
                </a:solidFill>
                <a:latin typeface="Segoe UI" panose="020B0502040204020203" pitchFamily="34" charset="0"/>
                <a:ea typeface="Segoe UI" panose="020B0502040204020203" pitchFamily="34" charset="0"/>
                <a:cs typeface="Segoe UI" panose="020B0502040204020203" pitchFamily="34" charset="0"/>
              </a:rPr>
              <a:t>700,000</a:t>
            </a:r>
            <a:r>
              <a:rPr lang="en-US" sz="2200" dirty="0">
                <a:solidFill>
                  <a:srgbClr val="080808"/>
                </a:solidFill>
                <a:latin typeface="Segoe UI" panose="020B0502040204020203" pitchFamily="34" charset="0"/>
                <a:ea typeface="Segoe UI" panose="020B0502040204020203" pitchFamily="34" charset="0"/>
                <a:cs typeface="Segoe UI" panose="020B0502040204020203" pitchFamily="34" charset="0"/>
              </a:rPr>
              <a:t> pruned per year; </a:t>
            </a:r>
            <a:r>
              <a:rPr lang="en-US" sz="2200" b="1" dirty="0">
                <a:solidFill>
                  <a:srgbClr val="080808"/>
                </a:solidFill>
                <a:latin typeface="Segoe UI" panose="020B0502040204020203" pitchFamily="34" charset="0"/>
                <a:ea typeface="Segoe UI" panose="020B0502040204020203" pitchFamily="34" charset="0"/>
                <a:cs typeface="Segoe UI" panose="020B0502040204020203" pitchFamily="34" charset="0"/>
              </a:rPr>
              <a:t>400,000</a:t>
            </a:r>
            <a:r>
              <a:rPr lang="en-US" sz="2200" dirty="0">
                <a:solidFill>
                  <a:srgbClr val="080808"/>
                </a:solidFill>
                <a:latin typeface="Segoe UI" panose="020B0502040204020203" pitchFamily="34" charset="0"/>
                <a:ea typeface="Segoe UI" panose="020B0502040204020203" pitchFamily="34" charset="0"/>
                <a:cs typeface="Segoe UI" panose="020B0502040204020203" pitchFamily="34" charset="0"/>
              </a:rPr>
              <a:t> trees in high fire risk areas</a:t>
            </a:r>
          </a:p>
          <a:p>
            <a:pPr marL="713740" lvl="1" indent="-237490">
              <a:spcAft>
                <a:spcPts val="1200"/>
              </a:spcAft>
              <a:buChar char="•"/>
            </a:pPr>
            <a:r>
              <a:rPr lang="en-US" sz="2200" dirty="0">
                <a:solidFill>
                  <a:srgbClr val="080808"/>
                </a:solidFill>
                <a:latin typeface="Segoe UI" panose="020B0502040204020203" pitchFamily="34" charset="0"/>
                <a:ea typeface="Segoe UI" panose="020B0502040204020203" pitchFamily="34" charset="0"/>
                <a:cs typeface="Segoe UI" panose="020B0502040204020203" pitchFamily="34" charset="0"/>
              </a:rPr>
              <a:t>Dead, dying, diseased tree removal; total drought and bark beetle trees removed in 2017 was </a:t>
            </a:r>
            <a:r>
              <a:rPr lang="en-US" sz="2200" b="1" dirty="0">
                <a:solidFill>
                  <a:srgbClr val="080808"/>
                </a:solidFill>
                <a:latin typeface="Segoe UI" panose="020B0502040204020203" pitchFamily="34" charset="0"/>
                <a:ea typeface="Segoe UI" panose="020B0502040204020203" pitchFamily="34" charset="0"/>
                <a:cs typeface="Segoe UI" panose="020B0502040204020203" pitchFamily="34" charset="0"/>
              </a:rPr>
              <a:t>39,000 </a:t>
            </a:r>
          </a:p>
          <a:p>
            <a:pPr marL="713740" lvl="1" indent="-237490">
              <a:spcAft>
                <a:spcPts val="1200"/>
              </a:spcAft>
              <a:buChar char="•"/>
            </a:pPr>
            <a:r>
              <a:rPr lang="en-US" sz="2200" dirty="0">
                <a:solidFill>
                  <a:srgbClr val="080808"/>
                </a:solidFill>
                <a:latin typeface="Segoe UI" panose="020B0502040204020203" pitchFamily="34" charset="0"/>
                <a:ea typeface="Segoe UI" panose="020B0502040204020203" pitchFamily="34" charset="0"/>
                <a:cs typeface="Segoe UI" panose="020B0502040204020203" pitchFamily="34" charset="0"/>
              </a:rPr>
              <a:t>Expanding use of Light Detection and Ranging (LiDAR) technology</a:t>
            </a:r>
          </a:p>
          <a:p>
            <a:pPr marL="713740" lvl="1" indent="-237490">
              <a:spcAft>
                <a:spcPts val="1200"/>
              </a:spcAft>
              <a:buChar char="•"/>
            </a:pPr>
            <a:r>
              <a:rPr lang="en-US" sz="2200" dirty="0">
                <a:solidFill>
                  <a:srgbClr val="080808"/>
                </a:solidFill>
                <a:latin typeface="Segoe UI" panose="020B0502040204020203" pitchFamily="34" charset="0"/>
                <a:ea typeface="Segoe UI" panose="020B0502040204020203" pitchFamily="34" charset="0"/>
                <a:cs typeface="Segoe UI" panose="020B0502040204020203" pitchFamily="34" charset="0"/>
              </a:rPr>
              <a:t>Joint patrols with fire agencies </a:t>
            </a:r>
            <a:endParaRPr lang="en-US" sz="2200" dirty="0">
              <a:solidFill>
                <a:srgbClr val="080808"/>
              </a:solidFill>
              <a:cs typeface="Calibri"/>
            </a:endParaRPr>
          </a:p>
        </p:txBody>
      </p:sp>
      <p:sp>
        <p:nvSpPr>
          <p:cNvPr id="3" name="AutoShape 2" descr="data:image/png;base64,%20iVBORw0KGgoAAAANSUhEUgAAAKcAAACJCAYAAAE+txg8AAAAAXNSR0IArs4c6QAAAARnQU1BAACxjwv8YQUAAAAJcEhZcwAADsMAAA7DAcdvqGQAANVvSURBVHhe7P131OXHWSaKPvvbOXw5x8651Wq1crJazracMAZswgAmDmmGNMOZA0jGwwx3gCHYBA9gY4PBEecky5KVWy21utU5fDnHnXO8z/PW3q2217nnr7lr3bvW2d31/VLVW2+99caq+tXPA2CI6ReZ/rf9BPSRf/9nLz7sawNqlQZK5Sq8PqDaaKBWa6Beq6Ncb6BSq+IN9+2BpwGeAyX+8bF0DQ00qnV3ZBkwL0EB7REfggEfQlEfYu1B+P1ehHx+hPw+1P1tCHjbEPL64ScUH6+DwTZEw174Q0zM6wv5eS/Acx+8QZ8DGgiwAC+UIaBjOMiHXnhZUVcggDAL6H4w6CdQL4IEEg4F8M1/+ggCrCSkinwqK8B+BzSsAgHeZE06hggswGOQgNsCbVZhmIBCYQJjCvE6wGcBPguFCYjn/hABBzzMxzIC6mVzQmE2nykcY6EIMWJTVSAa7UCQ1wFmFrAQjwEWVqWhQIhAWIb57KgWCBEBDbG5wQgT6RkIMbGSjs520jiAL//tOwnIjwifR0jHiLAV5uyHrs4QogRSz59HUEgJ2xamXbEwO8uPdgIPkVaxWJSF/Lj0nU/gJ/7Pr6K9I4xoLIIoaVfNJBGLsAVs+tBgP5B9GoWN5zDz8mcwf3Ee3/3s+x3Q9s4AOrvD6OoKoa+bnVTL8J4fz3/38+jsiKK9PUTMQ7jy4iuYfulRnP3uZzB58nnkUllsLvYjs9mNcj6Mp7/6H0m6Lcen357KP1xv4ynZrEaeK1SKyCa2EOoYUJ34wkf+K868/Cx+6gffA380RFYk1rEhLM1eQ1u5hI6edjx75i9RLQBrGxkH9H9+8uWHK5UKiukttPd0I59N4zMf+g8Yv3kC+fwyCpluhANRHD5cQLVUxCtnc0jMZHH3A/fi9MVn0NEfwegoK6MIbC6Tl4XJxz74PrR1NnDt3DL27tyJe4+HUM4lUamGEU8UEPVWkVhewWZ/D37j5/4byu+oolwpoK1RRfunl1AfyeP4Ha/BwfF7KIEVh+k/fPQfH+5mZ/34T/0cfEEPfva9txKz7VhYvoCr6U3s2BvFT7353+Gjn/g8/MkC1r0NvOOmYzjwlvdTGPz4+r/9KWr+FXjRiUhgi0fg+Fve+Lrj1XIR73rbm/DmgwPoDHUgUGzgO0+cwwAi2BYZwOml5zEw5MGVhRSbmUO2K46b97wBqXQGIzuO4SZC8teKqHg8DuiBbSPHP//3f4eHf/3/wK//90cwO7+CW2/eg3f97K+id2QbMqU2HOncCV8ph8eenMPUdB7zTD/73h/AVrZK3g2h1L4NI9sPop0dbM3/6uf+9eHdQzGcP/MiUhtbWFndxLefeQZ33P8aPHjnzfhfH/4Ydu/djuXKAjLeCgqbdbztwDiOvuNXUWrrQw/ZD+QeDzElPRyfjg124Gd/9fdRK5fR39uB8+fP4O67b8bGiedRTuSx69YhHNu3G6dfiOPyC0lcPJ+gNI0w9UCsWK3WkEwkkM5VkU4VDNP9TO8V8P9dP2u+O/3f9/P8xodPNSrU7oJer1N/U6vXqL1zxRI8bV7T+FVagKOHRtBNhVP3tKHM6zZqeVkJPxV4heeNep33SAppfh8VQ5iKRDqzjQrDo+T1mEKW0pbSlVUwXStdShUXZdJRqs7LZM+ooFVe8NoC1Ox+Gig/Nbc/GKLqC2Dp7LcRNCtANUeroDwhKWsedU+VoF5FgywWYlk980nJE3AwGERbhBg6DKgzmTnMQlUyRZCKwzS6dKcyUxEHQx5iTptFfRtk6+Bv8J6wZB7el+ZXavNRqeokxALRGJtFXdnZ3099Kt1KTHnt5zNp/QhbEaEyDlAZt3eGMTQ6aHlkv0zrs4JqOY82FTYsomE+pNaXBu/o5D0fTv/D+2kRQogQ6wiVtjS/lwojxvwRNjfKSoSMKgpGnFUYGOhGW0csgA4q4SibE4k6szHQN4gItX+eyiPaNNsxYhcl/Xq6ovBS/YWpeNauXQYSz2D5wheo4WZw8fkn8K1PvA0+aXSxgfwAsUWl2kBg3w4sLl5G9/ZD6GQz5VRMnz2LGDuqUc6RQ0pkq25kU5vwFLtRLYZw4ts/g1ScbIgSMSUmHe1+dLWTlh00G7SmI+P9uPbEx3Ho+FuRXp3C3/3eO7E6/UXk15/B3MLzyOSBQn4L5eQWTckqTj77BxgZ6kaJCA2NdsLzwb/+SiPaOYxitUzWICalPN0eP5747Icwt34S4fZetNU7cPRmWs1qDtNzOWxeyuBeCvfE3W/GV7/yGAb2xTB5dZ2kIhd5A/DcfORwY3kxjlCjhE3S6k8e/k189Kv/gvxKBf7eGjIZOQgBvOn+m3HkyD3YOX6QpKripTOP4qYD9+OrT/8phicC2NZ9AEf2vx7FLSL1h3/4/3rk/mNH8eXvfIf08OJbT76AX3v3e9EIljBysA2Du8LAgh+H7tyBoc4h/MXf/hGmSO+33fs6+Ht2IpLI4fmzM3jlzDTecOcDOLn4aXj+5m/+uhGijNPHw/HX3INf/eWfxQd/9z/h7z74IZxfXkVgqI47796J2UtJFJBAJlvB2FgPbjs0iuE9v2jsGKA3kz/1GXx36iUkUnV4eyOBR2qZLB540wN4/nP/gK31a/jLT38Jv/X7f4DdB4/grjteB99WAp2BFDbWanj+9AauTafx4N4DGDlwJ61tnnaNzsbEQeym5B3bvg2ev/3Qnzde9/oH8e2vfQc99SUkU0mySR1/9di38ZcPf5BOwyV89fF/w4anTg+lgVS1gmNH+rC/czeOPvTz7FQpoyDCvhpZE8gXMmi75+5jaCzF0dlYQkdfH1Kz0zg/P4XddS+e+cw/A9EifSoWRBfWF+lkbNXw1FO0mA0KQzSKbLGGIjlmdTONbL5EPvf+f0lJMz3y63996uH3PjCMRLqOmdUsJkZi2IxXsX8sgv6eMP77P51Dg345dblJXqVSRhs7t9bgDYKo8kGV0ujhwzql89abRul7RfG2W/pxdi6Fa+t59FJZFQoN3LQ9hpPXaOal2Ekv6W65Wypn/2jiecEzmk9JufLxaIj+9t+cfliP6qqMGQVEloWWUo2h6Du1UOM9TxutB32yWpuPlof5VI751UcNIq444+ZDQ+glomyLNU5QVJlUDIvoiolcmM1T08rf47Xd18/D+io8thk8XQsvw8RCCPPyXZgQoFUKBJzVkpHwUotWylmc+vpHUNqcZV5qV+aVNpXODzG/VHiQlsriGtkA2gwfDVSI1z6eK5JQNCDnXRFFiNcxem9Bsxcta8jYhspVxkv1hoiDcDLrJ0TNwjFTgACCfmayQq3giAgxo+xL/8Q+dE7steDAS0AeP6MJ5pcVjDBfiMFCmMDl3ysmEjxruFlUIicrSlg+Gs1nv/oZWgQ1lOVoNdVgGTuZaDvyWuGOXxELcXOIWrijFrNlfKiwJ0IlEZVpVoEmFcId7Twn8gp5dJRdY1m/Ij8iJCoFdM77Id4P00yFqV9l6/y89ikvy8pQlgubDpmAepS2TYiKukzhJiydq15ZcIeoAJMaMv2KsYSkYjNVEmWrFeAFeB7r7LAgRdcRWu1gWw3nvvthClbd8rfKy9DKqqvhghWm2rAQi89DpFCUz0KRCKMmOTouNAvQolkgSTiKAc2VYHm7R4IZogJkFBUl5T5YhaIcKcyK1NUCHu3qNooFeV4pxDH1zb/GfT/0n9HV3UmjHTaeixCW+FCeVsDX4DmpUi+jk10eoRqPqQ4i0t3eg/WpKTsXr3uyl8j31HmirrwL9QipHSOldW1S/68vbj5MwXbqhX6gCSH/yLY0qDBN/TDD1soyuodG6EdSYuMb+Mxv/iB+/G8eU0mTfqdKGuisZhD01FCrVFGqlaiGKugb7mY2P9KZBrzU9GdeeBLbdhyCNxozlVDKX0UsusfV1yhj/vInkE/NYTO1itXlZqT35SvZh1WBkFQhaYoWomhQXxLR1dlJ9DNCoe+CFK3omdMn0Ch4cf97foYqqKJiVsnG4jQ8icukZDdCbUVsJNYEDV6eS6JjsYOkdIih5xTze9AzPMznZAsKWIMNuHz5OZw6/Sh2jY8xdlhHvdKOVGbZIfo/P3v5YQ+7qZ3dJoetWKxibKLPYt7llS0GHHnkClkLQv7tg+/B4uo63vffvkZ/7HlMHLgZCxdOMGrMMqgBNjYTGOh8iWqwge7uDmRzWfg9PdhcLWF5kQJEj2rPjn2IsusDbR1YnltGeOAaLl9Zo2C1IUfzlkmUceimTizNV+CL1LByiW6bEL3vLTc9HCFzz15M4Y3v/lE05haxfPppoH8Uh9/+7+g8DqCST+Hc5Ofw8qMvoMZuHTxAQJcT2Hl4AClG+221IMrZMnm0HW993S10OnswPLgLp89eQo6xXyc1xq6REepkCmRPH6nbwBOPfw67h7fjuaWn0TfixcyZAjp6g4zO4ti5qx35NDA9GaeRqLmA9Jd+6heOP3DsdfRwu7FjIIy//ft/xLV4CpOLC9icPY+5qdPoxTTuv/12jLQn2Y0dCA6VsPvmbtx3y37cc+txGvo1lHJ5LM6nce9dd6FI8u4e20enK4bZ+Hl898RzKLatYWPyDB56y5uw78jNuOeeB4GVi4hVZykfNXSMhJEpVHDoUDd2bRvGH/2nD+C3/v3P4f0/+k6H6I/9+PuPN5ixnVJNzYZDNx9COs/WxbrxpvsewPlLZxnAtuHY3glr4cw1IrVOhZH24crLi1jJXUMimcPh/Xvw4INjmJlcxstnXkKpeBHPXHicfFnHLWN1zK6U8drDRyhoXmzS+15YTsHTvRvh4ftxaOJOdGeKhL+Mwqq6OkiB3cTXnv4kvvbk513X/82H/+Jhr59xFJm5jba8PRzBrXfcho/+xV+h17+JF2euMpgDIujEr/zKr2E9w1JtfqTW1jG0cxsSL38LL586hU9evIzEUg3/7g034fzWDKbOp03pN+h4ZPMaVaSvQAHyU9189M//FoliEIVSgZaH3iuFVuLb3hFFH0iM57+Drq4I8uUMlpYTjqIPvfGNx0PkmQ7y0R133YquahW//Vu/hTsOjePFi9N48ZVFnDizhGuXV7F49jRWzp3A4uRVeqk+/P7v/xG+8sxZvHRpCW87eAhXppaw/55+WhW6wwe6qKO9uPVIOyYmepBcKaJcpH6s+7BJxI/dfBMFPoD2UIhUp1mmI9qol5CtNOAjf/v7t6OH/ByspR1Fv/L5f3l42/g4GpUMhn3b8bt//Jt4/b1H4WvzYHl5ifqNwVOhgC1KZIHu0VeffB63sZt/4KE3wkedmk2kKLVX8ehTL+Edr70N33rxKrXEFvwdYQZVjOtLZSSyBdy6tx2HRg5jK1vEG9/zo4gXGU2z+6vlAi2ZYi1aq64uKvkAhhgzSUV66EFpPMAQvfTycw+nVyZpHnfgI3/3J7jryF5zteRQZDI5fPeJZ7BABR/u7sJwVwdy9NWm5hexx+vF6NgQOnftwLMXp3Ckj4KzvIlyxY+LU9SfVFEynTIY+aobl43RafnPP/MQ9tz7FqrBOtIlUpGN91PP1ikh7aSs1KP80gbLeaj8pSYNUab/X/99yvMbH36pUSlV8XM/sBdTS2kEvD58/qlZ7N/WiWKWSrvLi3NTSTTIBnXyjoZcqrREGqLR4LzZL3nDvF+jg0vfGK+9fx/K1RLed9cIluK0WhQijV+0065/+YUN88erxTJ7LMAnLmyQw20WUc44yWc+M3+q4fffu/8Dnt/865eZCyiVauSFOh2BNkZTVLBCjCU1FCZL7vUSOiW2TjWWymbobcVQFXRmkgcuc1hjKFBhFPDG+/axIVa/eT0VPteggUIPb9O3LJRKRJReETMZL7KA4LDTrZvVaPsR6//yw3s/0OYhAm3MJI88RvPpIYLhiPxLetp+mO/oJS8qj8IZxf3RcMzUmOI4OyrxuZ+9oeSjTaevzGfN2Qp6ylHyp1y/NnpQipO85H/l8zBjG5EnAJ4TjvAhPD2zer2iM2EptvKQ6UVBxUNtfKgM1Ml6wHMho1E1DS3xJlsqD15hhk/5ib0B5HMvk58swUurTLMdap3uiyCqPMhzHyMDhS2qvI33haDOBcdn9auhbLCVscFsPleFVpEyKHOzADP4FW4QcJXqJbe1hEp8EvUSrQkbGVClpIqf+VSZVUjkRCFVJBiisjRHG/MGCFftrLL7rQcZF/lJHA01SsVZrxgc5WNGg+OSIaqWWwVMhiwpwvIs/GrGcFc7+rbvo6nbTx3TTreSVoSZlFcsojyirnqFwakbdST/ieqiqMFnGTWCOKNeLNGBSVl4a1QzhIkge06Iiw0MeeZXowxRa6kAC6lmy4w6jJ1cV9GSWECmriASDB3kVxp/sXIhacGhdSm9eqMio0nCdZQUDMFW42mGGQVE6f519PYYn6qhYi3B8YhXiZdm4vwKHNl1iqsMUUOy9YAFxfxCQlGKUZsVOXagOmbLJbN2rQZZBTqScCZIarQQZR7C01HIit8tHKbJtUayXDoRpyrSOAGpaNEq87Mh4mvVI/gN3mjQpTRECb+JiLB2XdCKzxVbawBZFKbW5LWLX4xifCYkhYQqb7GAolQPKSHk5UnYfcEgbGY3tvAQTvfggI3KCoZ607pfjdG5GsOyPuKiwM4Q9bBLTVUIOQJrY8ukErwaF6aC1nymYm4Jj/SelwWNYmoUz73BsJW1sQDm1ehIK5YPGhJO8NRgsYiehxi9kpvYEPKo4DIyNbg8N7gsq3ONFwhZQ1QtNlUjHpQAMPnFk1JNJIv4S5Txemmsea3pTUm6AD/58fcjMfu0IWEV8r5GOwQzxHONciiftIeQ9/DIum3CQb0o+RAyRlVRW41leVHf8bl67DqiBEJyqyVK6m6buCXC6ispY1Ukq+Mjn5qeZT4NEPgie5DLFNgjjh2UT8AlgG0B8h6RCrMiP61NgI2UOpJl0gCHCGATHSSCKOglGxhNdM1edT0huWkhyhZpFENUkDAFSImg+ETn5DfrDumcepWIaKKjDcXCJmYvPIf7Hvp5HL73rWbVjGqsKajhHCKreXU3QUKk5TCTb033iopM8qQaxaKNisiCSTYsMY80hQm4hJf39PN8/Nk1mlpqcCY5UzaUSG+7rhkVVuFWB9SRWV1AtG+Iz9vw+d97N3a/7odw6J73GZ/JzuunfCr+pjtGTH/KV0muzSHUNUhFX4UvzDCBN2uVmglScn0RjdIlhsNZZDM1hi4ZVDzd9CH2YmXmFGLeL2BpKYdP/PVTH/D864ubhqc8lhsHIETBGhGVo6BJq9Wpi1T6Bwyhj73/tfjJjz2FNiJVrZTZIP1TW4kEERr1ZunJs1xhnT0QJW+2IxqIo+QZQC5NJ7hRofNBT0u8SgtVrVQk1dS1VRuanJv6HK6c/yY8cmJI+S/805kPtGkoxya5yAIBOiAazgk2B7rcqJofER5L2YQtg1AKdVRRKeT5nN3I/K2VDfIBNDxdSG/Sjdsg9dbJw/OoZqZQTBVRS8xSSPOokXLZtQXE/GSnchaBUhb0KVFhHZNnP0e2Oo2Ip8fip3RCARp51ASBPGZJkkYeMV4jE7ulExppCyKXTBoinkacAldHX3vGpFaDXpEgj1TM9WIS8YXL7MZVZOjWFXNXkKl4kExnsLL0GIoV+aFEqJKme1fC/LXzpGaB1wV46ikU02uYXvgWfdkUYn19mF/YxPISGyFENTAVIzWiFKh2UihKibSpRKMQj6RyMEIBog+qGcJTT3xBjSeyvQjRHUytzZLnirh0+lv4o197M771L3+Kxdkn4S9t0G/1o7j+ONbWpmk6jxn/1sgqtUoe+XwO5VwK9Tydcjo6s5NP4vkTf4TBXgosKZ1NXyObB9BHU6uf508/f7lBITOdOUGvPrmZN34dGu3CBuPiDGPttcUFXDr5DRw7/i48/Zn/gZ6Bvdhx65vgb+8nFVP4zP/6TRw59iD5O4vZmWnsG9tChIGa31umWhkhv1Zw8sSUmdmuzgi2bdtNC9dF75lIBTO4vPo0cqk2pDN5IuZHZ18E68tFPmtDJlHAC09Nf8DzG3/44cb4jnuMoeXSeSjxZY3fE1kvj2KBK6+cwMbqPEq1JApE2sO43x/IsJ4k1hfS6IyNkF3AHpmgRWugv2cSaUascvNqFR/SaQ/SlN56zoPtB7fh6LYIUv4dyKdfwMuXlzCxpwtnX2GYfbAPPaRoZr2Ms1e20NcRQzqVx8svzH3AG4gsPzJ19Ws48fUvY4AClcjPYOtr/4hTn/kbhHspJOE+XDp3Sr4ZQ+JvorCeZkMYadYyyGXzGBpjSMzuTGzlUSllKP0beOvxd6BR9uL+Y+9GarOMh17zJozTtr/lLfdi167DiI0dNs9ofmkN997EiDeaQvdQBMV8xWb/FKaszNOQkFjrKwWkUrknPfsPbWu0hzsxO7+Jgzd3IzuXxcWFLVPCHvLAa2+5GT3eZUz5j6IcuIbScg65XBVD22NY3Uihb7wTi5dJ1R7G/sUaBnrDeNNr3ohUeRH3HnsrenuHGRAyBqPqqhYLqLLXXjr1Ig7v2k6VFcDHPv+XGDvagQwpNzoUxo6Bwxjr24nhvr1EvIHLF6/hB3/mtz/g+4kf/klagDr27L0J506/gBNL38SUL0l+a6D3wCD23NGPpQXyYryAY2Mh5PpG0d0TwUpmAWMHI4hm+3FoJICNzWXybAj+TBlhqpXe8BEKRRRnn/kmHpt+FLNXMjg03gVPqQ1/+D8/hkA0ikJ8C/3BTnSnGTVEQliLF3H12gsk0Ek8dPwNePtrfwSlQs6EyfvDP/Jjj3T1DNHAtmFwZBwvTc5iZo66r1JFpDOIyy+vIZsn5boDODx6DL6YFy+/dBXbJygI3VQ9caqA3gRikSD6emr4j7/8u/j0Fz5JK+TDU1/7FK5cuojLs2ncdcfNaOQDeM2RA/D078PqZgnr6Qpuu+UOrMylcX5+Hf48MaIR8FRDaKPhKK5sYr26jE9/9tknve9+zw894iVFPQyLK/kCdu4cQyQaIa/VEaiFsWdbL2PpIn7+B95IZdbAS0+dRqyjAwtzSQyUh+j8sjFTK1ibSSMyHKIuXMWZVxapduLo2kZhCgIHyFKlcg43dcXQTkruPXoH1hNFslcDmWIDg7uO4s6eNswtJJBM5OApFMlC7JWBETxx9us48fTqk96HHnrzIyXGMJV6hcpeDgLV1M5t+O3f+TUc7tlGr2cFtx3cgYl9u7F75w48+8xLmLwyifGBYVy5eJ7WrIZBP/VdJIzBQeDC6joODkSRRQInn9b0eACzixmUUlWkI3nez2B89C6U6DUWimWL4aUfy6Fx3LRnF/ZEGhjp6MNKehHTy9dQTnhw8uXlJz1/9ed/0fBRuctrMm+dNve2O25BhC398hf+Ck898SQG+zuRoT/6az/7H1CNDiCdlb2mtWbeQCmN9PTL+NLTX8LXLxRo34E//Pf34W/+7Tlk43RYiInWm8hnsDEkivJP/9hDuOueH0GcUk6jJheO1omsRmr3dQSQOPNV1AppEs6PxfVlvP8Dn/6A11etPtJFb3vywgV86jNfxMHxMQwNtOPhD34Qy9MnsVHyo0CzOruQxJMnX8Ddt9zLWCZAlUFVRD25lMxhLVnHyMBuPLhvO46M9WGiM4ueUC9NZgHr5EUPkYgnKqhRi/TG/Pi19/0wPDQW5aoWJdXNxYzF2mkYyiiUawgNbEO0pxu19AZ1cwT/9PUTT3o+/Od/ShdG8zkB3HrHXWinM1KWwj39RcwtZ/HdMy/h1Nkpc5AVIv/YXbuxurqGN//wj6NMfvz8Zx9HsG8QQz0hpNJFvHJ1Cve+fYDOTcic7ZDip3AQbUs1PHk2QZVTxtFD+/Gah34AO/cdhp/uoHwLWcY6LVkpRxNbL9GHoLCihNrci3jgp//gA54P/dmfNBRbv+b1x4HMJqKZGP7h3z6MQzuHsLFBaWaF8sDnFxNk8CD+7LNfQoQW45fe+5PooGSffPEVlLdSWE0uYby9E8uIIVOfI+/6sLxBvUn7rtDi8P4YhiJRdHqHcfOBQ8DYbWj4O2nP22hWAzbgplCHzhhZpMRyCjjJEtUy7rzzgQ943/nWNz5y1/33gO4RKmtr+NBnPov7btlFpySC0RE6yjSjaeq59MYqurSAklK8sJLhoYbbD+/Fvj0T1AIBnJu8gltuP4b9owN45jIdigpNMZ2LEnUj6YXFrQq9rRBC9SCdlRIGth9kj21hbnEZ8Y04ZuYXkc+lkSJF5Wwooq1XK7RSRXz8Hz/5ZNs9D96PamKRLr8P4xPkv1KC7p2PLloW8c1Nqi3g4lPPYnJlGRvpOKkYwi30mto3VymAfprTKl65dgWR7jAd3ln0Dw9ifamIufk0VibpD9TI35T6tckkRstt2DYYwd133kSj0Y7duyewf/9ubGfv3UL9unPnTnTEIsY2RfJ1Ud1B30M/6gVKXjCKWDaG+37gDXjwzsNYWFxieJChtUlicXkOZ5MZbBXzuDQzY87LaiSCb0zO48N/8Wd44VvfwDL1b7xUw7WlFXz7G4/TnWMFlQba2SsoeNDBY4hh9RfOrePRk3MYpsDW5dXX6KkRIU/NQ96lXpUTRCLJy/cwNSiMzGCISo39/8eIM/888ut/deph+g30iKp43wPbbThmI11wU4xbJQz3h3DpWhr3HO21QYTnzm7g8I4uvHhlHT94fCev1/HcBZpA8pUCOvkJGogVcAVTGhDWCaMkUorCQv+3IYo14zON4atg65/9p5etZSOK29RDxw6NoKsjAsoe71A4t7VjhfyvaFUap0Sfd+dQFC9OZ7Gt348XLybxwKF+OkdlPHc5aQN/WreiEWxpowDj9Brh659W6wpXw0WK33ByuN+Ii1pkbRJH6p+yqvftJvD779v/AaKnwFajOBK0NvR2Bw2O5q2G+0I0VF48emIdeSLWGQvSgGg4nvdOLmGApjtAy9LXHaEa1JyWxtHo3iiUopzZCKbGK3hdpQDLneCF+dNuvFZ1yh1ydct62yijnUuGiJcawzMNTWnlh5RBNEJZJ6iRniCCzHdyOo1zCxXangqypQptSgjdxOnsYp5i4oYmbBxZQxgMEdWpCoKlvtVuDZKrPhs6Yz4b62PSyJbiAY23CB0+YuI579lQGhFTPp4Sb0dV/X3kt//2jM3W62cLe/jTA1ln6xkeHTe5Z9fzKrRq/jQiUCbRjBAtGNarYj7yAA0jQ2xyF/V5s3K7z6P1agtmsx4l4SKOqjPf7YfH0d1FDmVRulws5/JouFnICpbDS/jSFrJjCtQrNnaoDCYRVgXdIZKTbdLImH6Cp9/1eplXFal5kg61o/XT81aHaHKB6oqwWQPz/M57drc4lIm9o9hDlFaycXImO4qb1Ev0HGyYjd2mvLqnUViLWZhPPWw92OQ2ax5hi9c0bBwOhKH3MZwvKa4kR6hcsx6TFOZXWc1YCI5E008XzfKLQ0QeAnSDWj46H6yDOIjjfcwrX0AcL86L0HkplrTkjbCFK/GXCGlgS1M/cuME11jNgCsf20AcNfpssPwaxXOcrLwmRZRQw9k4vEkbNZI/I6jEzSsPh0c3kCoiinBqrFhbgBwQEcF8VgEVQXjUqwJaqFWvUqfR8/KyoanNWcLQICxhMUOVekuVa5TPRl+YR+KlugTHEDXkBJdcSrAapnSd43CxURzW4zqD5YizhiXd0DsdQD4zNUKcDHfe07wZs5rKCPLoJ/G1Kk1v74QIX4PNrn7RQb2pDnUMZgTmhdFA7SfOwk/qQ4S2MeUWLjy/TlA1RkBFMDcj4xrh7qsheia94u6rlzUYrV6xoX0m9XgwFjPx1LrP1OJ5EjcsVqInp1lF18sOW5WT7hJx3ch3iAjZpAxhB3gU54pQgu+moaSvmIxQDlfNNEm0r+Ova+HDPMbFPNf6MA3LSsQr9TIWrlw1FLS6qc77YhbBdUSjX0hchE9AhOc1QbFOcSCfG/qEb8nVJWlt4XOdoJpIEbBWI3U0gupo1ywsJFUpr4UEa7TGKdn4MMXJiQcRonhXqLk1Aurx0IixMr2HZPbGOMqJrVUqQokQKs+yEkcpfeMGFhCXqs42f80IpbwyTtZAJukTI7gRxBHF1IHK8SgpkRRpmC8SjmJ17qJ1rq4b5OCGj8ZJHSU4zO9UHI8qK7yEL+EaUZl8PqkX0otHGa0Ay4nLhY9+jqDGykKWBG02zJASZ7JQm9fNf9vkD5PpNRY14qp3JIoEaj1LGF52UD6dYQi5iUpqnSEp3RbpOT1jHiF6ffqZ95zudA0QPL8N/GuWgs8l4iRwwE+PQ/Upv2AJT3aq3i4TFdXhLYKbHdC18OJjLUw1CWOZUiFrcBVHhQlYCxOkSyWF1kla/yk6kD6ig8qrTjeRIA4lbLWBdbrJWnGJ2mb0dATVItKgkFODmFruhdjap9lfJRGXCNkUoCltJ6I6iosEXFM8ZhxYT//QKMI9gwh2DaG9d4gVkkiM220ei0hI55q+E2KaSRFsEYHlTW8xFPeREFZOLhiTiOXwE7GU13W6EZ73jZN4bfAEW23lfRkkmWZqZtTLRTuXyZQHQnqyvPK7ThazSDrURnVQkHQQXQRX+TSj41ILf0dsGVH9jKCuEex5ZmIZXisJOSKq+zpXEmA2TNNQstpeio01gPlUmcTM7wuasfDZvJaWomp5ssvjREgEFecIluNs41rW6URKDRR3kGAiiHBQeXEJG2LS4yUO5C6bOBQhhBfxMCIziWNMH+taROfzsKJ9EqlB2OJYaxM5WeWV1BlSQybiOkr0m8nyUIKMWaxOl0Ro0/dqg1GySVDjLHKhcY9NEioRQLMxmvPQfJxN+NF104i6vfxJTtFciGaAbD04CaxpCdYBLVZXJ0hvakpX67/VEVozLk6UHsxuXEDq2rewMvMKYYrwjis1A+snHNVtHKhEoG5yng0x3ER8EZkiynNNZpphI2Fk6LQqWkbUZljJoJpYciopaG3R9HAbk3ATfD0XTuokSYSdq151Io9tfG5va/Fa9bokPFyHifGuE9TEg5U7DlRi5TckiXzrXOIgI6X1GE40+ZzAxGXykOusSEu+fIGI9bStjiFCjuMdfCGdWziBrdkTOPvK05i98BSKmbjLYwg7zjC1o7paDRZBmIx7DVYTP3GhWIT1C7bySwm6+hwzqL3ShVqwLXxtLp/ZzKrzvrWfxGlUlliv2vkqwdrERFa36tHRdbCpHyb5pX4y03WCGrK6ycKm2I0TW0kNc4CNY4ScAKtSljHlrx7ntVY8iGOkq+SPmoXlM+kpL7nZE6R1JOcVShuYfPxT8HUcxGve9dvYc8vr0N0/5LiI+ewVPKtL58KL90ksMw7WUNCgsLN41JsTqrtSziHCxno9FZtu17pUm3anvtSypRBxDrGtQQsuCIP3Q5QqLTsxF4n0UIc2ailrF0Ea5xsteF+G0dFB99g+vTPgZSQm9UJPQQTXzwhqL4HrJQaJcZDXIiLPlfSetubBxPo2t8+j8kv0RWQ56cYJKqMjW+ups1GhsK3l1jPTk7yfffkLKCa38J1/+lOkt+Ik5L3oHt6G/bfcTreKsAlX7xRofMDeE+C17klspa8UFATIXTxl40lgNkwzmp5KnvUxKuK53KFKuUCi8bkaS7zkdVCKjSha5q855sTyEsKkWsgfpqqKkTAhtiVM2HT6fRESPEji+lHK1JBYyVItrWBrdQuprYR5LZVcnCmJTHwBX/q7n+Czl42gIusj/3xi/WFdKE5VbM0zSo8LcLV0QD+LYZnb8jDepldDR5kPeK8VV9vLRDxuzc+gxPh2aGKP2VI51cnVVXzm/3gnHvo/Po6Rgzfjy7/6Jrzzz7+OWrVsZQ2QYnueS9xVRj+L5/n47oN96IyFTCfrRrlURZllNc63vrXCMNOPvv4JlBtV5BNxhNp7rSNl0bV+M7GZRTadxpnnvoN9R+9DcnMTkc4uOvdhcpUbc1A0Vy1cRDRyFEWUrB5SlbTQ8toyypmrSCeexfCO9+Hk03/HzrmITCbCTq+jVKzjMx998QNG0M+e2XrY2kTiubebLN7/np8arTxqoIRav1ajG8ys4jWNJhG9mXMvomdsG2JdvSSQZaEH4cfHfvn1KPd24sd/+xP46iPvx3v+6F9Qr1Ud3lZSsFiPXTXrID7UYghmllDOJdjYAT7NExf6lKkraGsfYQgZJjHyVBch5DJr6IgNoSFCNXIo1ql2fDGDWWegMX3hLHayQxdXF2xioKd7AFXZALZFeBQzlwhnDzuDbSPjbGx+kx11nG3LIpddxezFf8DqWgHj4724MrmK8d2dOHNiFffcM4S/+uMX3OCILJpW1gQp9rLUrZekbkxaemFvfzFZXiYZHIlaKOJWlCkAWJo8i2I+ja7eLiKs6ETrS/2YOfUcUE7gNW/7D+jujGGQjZKXYLs0NJd86C0dLQux5UVUkFoPLXdH7/hWCtP2FhqqFLligddrjHTqyCU3kE7OolbzYn1tEnpPpZQkDrlVZJMzYjs68ylUihkU0yl2TRlFimmwUiH1tJAhAb+OFGNPKUNdS86u5tFWTFME2Y7wnVibfhFTr3wHLz3zVRrcvez5dpw+vUHKtSGxEGMHBvHK2S2R0gaCjv/0r//ucbkYztI3U/Pc3Aa7pphThJwzzx7lPSlxGQobOOFRjnGsvR1T517GodvuofMu6yjd6sPpRz+H/OoVVvY75IYCNpfmsevobYQp/axxTcKjvpV+u3LmUTz3uT9CfHkZJ5/8FAm0inLyCtUMRZLGBw2NaeYotudpONhxkR5MXXnUFvhmNi6hUJbKoCHzdpDRiaPEVpLAeot5lWdbPFIDW8xbhN6208QjTTzK1GOZ+Bwmr53C2spjOPPy42zfOs5dOIVSeZUWPWWbY3T0sAOX86y/FxsbaXSr3ddWnjSCvvW9v3o8ly0ilcyZ8he3hZuEk4U0a0ejQvtAJBm/6prnNnJEIsgH1CI2PznKW2/D+ZPPY2z3ISrqDXz5T34Wn/2n/4rFy+eZtx1H7/8RhqUpJNKb6O6lziuWMX3xHL74id/FxsIFnH3m39AzQN3bFkWtuILlK+fQEerAUF8GL730VVrxBLlwiwRYQYkiurZ+kg0i90YmaIzqWFycxRI7K74xCT85J5WY5/00JSmGqpbXVAuMlki4LEU4nUAhsYW+rhBOn38Ul65+GfPTzyGeOo3Vrcuo1tNUfVlsbW1SIhsY39bBDq1jYTqOXEFju3UUaJhq5OhUpkgCp540HfrXn7v4cBVVsiupRMOiobN6lQaCvUt6UrfI7NBEEoDF3FT0EjEFADIS0qDFUhH51AYZwotXTjyGO1//Q+b+/MsfvA833fduXDv7PCb2HsPuO1+HxOIU4mvX0Nnfg2x2hrouiu7uPXjlzFPYWJ2jAShgaGwPuZYEWr6MnTtfj/7eGQYPaXiqDVSJk14gKRZ8puuLNDp6dT2fqSIWCqHG+xdemSS+QRSYYXx7O+F1kvto1LxV1PJhZBKrpqr8EYp+o4AeRnRn5zYIJ4hkooKRbewAcm+U6qa9J4YXn5/HHUf7sLlJwsXz6I7FkMmyg0o1qqcAttYquHxp/gPGof7gteOXXvkUVpdeQSZNkaiH2LML8JBo+WLO3jgoFrJIfO0j+Pbf/jf6hGUE+4epf6h7SnxO3dNWr+Lc84+jmzH80tRZDI1vw+XnPoP5uUvYnL2KeDGOfP4KLl35BpZnnsPc1EWkKlewtjSDhYUreOHkd6mriSBtQW//AOsuIUJd3h6boDg/g4FeHxIbOSzPFuiE1tEVHCXsdeJQweoidV69EzvGD5MzqxjoHqYo19Hb3YmR/hhee8c96KSbMzG2C6+59630FjoxNrqGwQEPRrvGEN8kjEwKI+N6ZbmOkZ3tKOVKmNjRi1S8SO73Ub0Ubc1XtEfvrZChSh4aswa5vIFUuoY99EKuXVp1HHrX6448nM9m2HtUepqiyHqRy5Vx4MgAUuUUQgTw4rOTKJH7FNPKYuqNqKgvgLtecw+C453oz9GiLr6Mzf6d7LlR+EIvYWqhiLZNegXUrRanB+lk97UjRPfk4sV1dA6w97uC6B1qp0uTQinvRyaZYYMjVHMRBBtB1NuqKFRTuGPfLrzh7jfj1OzLyOSXMdShd7b78PKZORq0KHZsm8DYwAitepX+M6M0cmo0EqM/K0MGJAlf+9v0tQfw7LPP4urksxjtHKYuTmBg+yimk0voHGnQ/ZH/Wkcs0I7+6DAuXNjEyvo66VEgZXqbnEt/teHD2Hg/O62famcDb3jd63H8de92btMPv++nHh7t78UtR/agTkOzNL+EaKydIt+GwcEx/K/f+11MxZOI02FWAblQGiLz0uoc3Lcfg3Six26+B+kydY1vE5PTQGfPPPzdYWwlchj1jDHEnMLwaD+C+0roZGOvnN+kNacH6I0gO08uj1WoBog0dXCDHdBBjqzFWVuIIlUP4q1vvhvX5pbQ0R7D0cM3obdnFMNDwzQYfpQpmhv0Pb/+3c9jNb6MmyZ20G89ju9+8V/xrp/5JXzrs/+MrcoGFtdy+Okf/Ul0DWxHZ1cnWQIoZNZx9dok1hLnkGts0GVqUIdHaChBfZxDtIteDOW4XK7ZTjjbR26xnQTuPPIudHZPmHG+cOolHLz1DnolY46gv/DTP/2w/EHF3510dru6ehCJhtHd00WXoAP/8y/+EvMzi0hkN91aX5tIA978EwcwfSmFpbk8XnPrrWwgRWx0DF/+9kkc7apijeqgMr2O0nAU0X7NKQ1hMbuA0SFGNdSP3bSU2q7Al+1CdKCKpfUUervaESDwc4/G8dB7b8UbH3wnVZAXn/nKF6jPFRJ6sXfvLTTIzHOahuT8JXSTAPO02I1GmNxSwMhgFxLJLDm2m2qkDRP93fiRH/o5ePt20pfUwio3kWfrRdLzSF19BpdWnsLFhSoWE3U6/h3GLPG4jBitC7m2SD9/nJKot853DI/gwdseQqdfW199B2N33IeZ1RN4+zv/yhH0X/75nx82Mab706ZpATrhJz7+STzwsz9FEUzhQ3/793jp1Bns3rUT8wsL2LlrG65du8r8ERy7/RimL1+mzsrjyFgvLqytYxtF+Fd+lEapbwei7V3mznzjXz+L5dU13Hp4Dzo6PZham8KUlgTPbGHPzl7ERn24+MomBvs6sUVddcvYUVQ7l7Bv/CZMjGyn7p3E48+cogvWQG/fAKI0nlF2fMxPAvmD7OwNqidaXjrobb52GroIxuk7H6Eq0CYGgzv3IzBxCxJUZcVckZSUa1WjrqZLRbctFKigunQWmyvzWMnH8crlKyjT+ASHooh1hKkzZfD82Ll9Fw1SF8V9L9ZXp/HCpWdRC9KmMFz+4H95zhH0I3/zvx62N8lITIVZWgjgUeQgK0+W1k9hpxtI9lBUoziwdwwhKvIvPfYkBujurWwmmYvi0t6J2++9EwX6NDWGa5VCkVxYwAZdmbmZNVxaXkOFPt/6whp6mXeNnKQJtlDMj81EgjqMbg0t9hvfcTvLL2Hb+H7MLF3E6hR9P4qhr516OFLDVjqD5SX6kGxkjHrRQ8+jbr60h1xF8RxsR7hRZqwexUCsD6O9u3H4jncinqkgkdfb9vQMaAPof6FEJ1+r9aXK5Ge3M5T0b0whvXENV5foDZCbJ5dnsUjXaKC3nWowQtVXo9rpwEppC7NzCdYbwj985CVH0L/50Ice1jSEZvOkJG0eWsui+BORtVRKI0xR6r7Dx47yyEhqq4L//N9/E2+64yjSlYwRolJjqJZaxWCkD/e94S3oZSxfZ8+uri0TUYV17Mko9Sb1pF6L2dpK4fFvfpsGY40eQB3XlpfQy8bsur0TlxNlZNdrtNo5jPX7MdI5hqFdZZybSWBtJms+cLFIPR4RrgqH25BjXd09IbpiangMFT9j7AJTuYoDe7rw7je8n/rxIIrlBrIVBQllcryfqkRDkYzQFJHRo9FEpfxB7bYERlXe8jrS5MYiDZPGD7KlAhapnqYWFzBBl0wcnk3X8ecff8a5Td2oHW/zhql4C3ji29/BzNQ0Dh/ah0e/+DVFbhjdNoLdO3di977d2JqZRGG9jE9/5i8wTg589KUTiDN8e2l2BmuzC5heS2CGBFycv4L1KxfQT3+y0hZEIxBDlo3OlHzIk/BJcQobtn3vYYztuhW3vuZ+HDuwE7cf2IGB8ADGQhGMUKcn2AmrywXcvn8MR4Z2UbXkcObCBlVRlS5LDcl4ybY+W9/MoUBvZGujZPdXlrMUyQLS7Jgy9d/mSgE3H9iHgb4+0l8DHj5bpVgsleh6V2hoiijTWRcxZSeKxaKtkqmRw2uxfviH9lIt7bWRq+5IFKMDXdSlg9gxMIEIVV+E8L7xwmXnNv3pf/vAw8989wRuO7IfProsw8NDJuOdtKg7du9EgpFCN6OOaFsXPv2lR1FJXcIYOeCJx79jiwHj5JRVOv39jNnXCzX4iBBxxs6xfvzYa6m3yn468ePIzV+zwd3QzoN45fFnkWWHBNs0Q9rAc5emqD+7MDM7Dx+N0EOvux0Ruj9feuxpdNL9OfbGHiTo79aTbeTmGrbtjsJLn3yMon3x6iZSG0V2bAmTsyXkSWAN7cmMK/y9Z/8ofuxNd2PX/n3o2HcXORT0rz1MNWQZPclj0fio3iiSsS2SozXypNG0KnuDmo5SSXVC3GUUtQVVJ6PFaG0Nm2QwET9P1faDv/P3TuT/8n/+8cM2RUwO0rhhX08vHdV9qMTjWLhyGd2dnbj54Ovw0C/8KH7zJ95IjlnFmtZZ1/0MweI0NDup7yhaeepL9nSdvZUtZilqXpw5fYYcmaa30Ib1fBve/cZ3Yj+5v7DB+JhEPHV5Bl2ajiDX9nX3Ip9YwS7qqM14BcvpAt76jofwj5/+MnYeoyhXGAqW2Xnkxs7eMMPXIhKrZYwxJGynXvW2h6kKaojQSGk6JZJpx0j3IDZoWCukTpwx/tj+u7Fvz05GSBTVcJgqlGEzqaABbL36Ig5t0+SSjLPGFyj6tUqJBHaqo05Caz5fMxZapqPFHd1h6uL4Vdzy9l9zIv/2hx46rpHQifFR3Hz7bRikf1dnZFFOx7F9fA9Gxg7iHT/zw/gtErMq6xrR/i0+ig8t6egA3a0ADU2FPqiGyhjf18vsUS9dsA7QP8dqKoUXJ+MkdgN9dDsmBnt4XkWEejDCYOIdb3+QHNWGXTuG8MLVK7i2tkkdmsRth/dhZn4WD956CFcX6CsuV9FFQ6bhwjbGx9okp1ZkXJ6nQeG96Us0VAs5bG7lkSlI1IuYZL31igc7Rntw6MAEfWGKrY3YU+dmciSWVlrLp66a7ajRQNXEobxfr5GYbIsGf/x09rtiAXum/WnC1L02m0D96SFnVyND+Lu/+0c3OPIbv/ILxw/efARdPZ2oZFOoUic2yGED3h24vLKMH/m5n8Kvk5idXb00PkVaziCCVA2Kc0OBMEqlMqqZPKbIjWfOnMO5xAY2MiV0U1+pUWWUcHB0EH3avMGTx9z8Am695SYE2DGHD2ynm0ZuIkFtdjNSx+T8PPYODuDo/p249e47EevrxZMvXMD8xhbDxAKmlrfoaXsZtqaRiNfhKdVtw7t4vIw0Q9FMpo4kdWkkEMVQVwTdUUpMvozt27ejf8cBhGNRBg8URX/Y9GRRi1Wp530+LTjTABCDCuosESzDdmmnTo2VZqhSaIEsrC3RuNTZqXTJ+dMUTBUf/ejHHUF/+7d+9Xg9lyHLUwToToAA+kN78U+PfREP//Ef43fe/ybqozYU8lkmujWsTBv2pFJJW9+saYHHvvUYkrSuVYqLtmzTZlHsSHjZy1pDlFpLYpb5UkXqNyI5c/Y0SpsbmJ6eRkffEM7PTOPC6hRmtCEdvQmN6jSoY+enFtCgnjtNl2tpZYvWlI2iXiqkCsjQslYpykk2NFmo0qhSJKsSRzWwjnSqiPVkAZrpvO3YLgyMjrCuCSMWPTWz7A0PkaSY61W9MvWl3sPOs402rUy8bSSNHa5xVi1Gq9AzqFXJxbQTFAv+r9lbRiWW/ed//ldnlM6dfv7h/NYqghTH9iL9t44u/NLv/xbOnLuID/ziuywcVa9pLzONWdq8OxuVzbJiKvOteIL68ArOLqxjqCeGiPQbdezgYC/CREpuVo6+qEQ/kSRHFUo2FqDK5aEdpQcxMNxFzl63N4jXlhPooEqJ1UqM//3o6ujBkd1jFDl6CtkSpmfXkKFey6QTaO/oYDzdawZILo380BWqjAZDUo2CDXTHsG10iJKwE+0MEArebnIagwFG5iXq7XLdZ3pRs6UaGNGEjl6e1DSPOqKtTbMQvE8VoellBUBiY9kM9zqrokbdbeB1b3i7M0pM/8/vf8PPc9dbf75x11t/jqLlwXsenECKrP78uSR++Ph2PHF6CW+7exiPn97AnuEYI58ynrqwiV98+x5a+ApOXFxmrNyBb55YcL1FUW+QG20jEgHnH/Wa+reh5S+0hgh1UcTIAXpGpSRrqXfhLKfERz1NBtBP/S8W1uqOB+/dbcZD7KxFvj/2mgF88pl1/MAdA7i8kMbOoQhWUrT2XUHMMFzsZ6grsX78fNK4zX4U4TJ9TgUpmrxTPZpAtEnvZqUybPbjwS1ZV1Dj7tnWYfw1c1jb3Pwa8PjnPizwmv8g0rS0MboLMeoJzSDqxdBUqWJTuTnqSQ0tf/aZRbzzrlGbdZRIaOBY0yU8kxoxP02Jt6ieaTF5IkTkivm0SkAGgG6JZhdVsS3cYsMUhbkfbyp/E3mPYmwClsuihWGaHmjwuGsohMn1IuN3Tf8y2inXMLNewsmpLLTBQJnWnBqCxohYSJerT6gCDKbg8ygc3HpXTf25OpWEl4XeOlJvSnVoGaTtrKB7gmX4inl4rmvBbcKklVMBmMWKtfvoSoCuQBDbu4OYXy5jci6DCi3ZL5Mjv/DcEq7MJGl0qDMJcLQ3RILY5DEBGzgSibrValLFdIBZt95p9/pDLMM8hjTrZB6H4I2NMWzduTqD8PTjXXYI7/Nsgi7aFUY/d+yPYS1Vw1KKhoENlEMukRjt9qNMA3huPm9ujQxOC77tbENu0ooXW2svP1MEbSbhrWdCTKO9QkB42LXVz1t2LoyIE7mVlw7nex76hcbdD/2CsbR2A63SKmrlnV4OU69IFkje5hY8NbpFXlowJ25qqqII24yOxPVRtChbjtP5X4O7mq/Xy8JEm/C1PpRWlDDVeHWwGmYipiNxaq3dV7Iu4lEr2V57326KK7mBjbB9YIibE1/d04poWl1ybomumN7DkWRICiSaeg1WhBQstbFEyxwKBo1QHsIkAFe/JZ4qL/9JGFo4qLx+GuazU+XTH6oFYfHYZ/9S9HA9ZktpiIwWdonD3BaUXpugE2HknMtxV15bvcH7EmNNBwuaLS5lr6uxNv9EpLXWUogFPAG6LrK24ljHmV42ks2w/KrPccWrHKI8rXQ9jziElWnpjV67sYVezZ3bNIuqRgtnibdWrIhYbnZWMB0cWW7tmt3iLg1L2sA4cbNrHVlQ55LY1r0WLqYadE5MdC22NBzVdlHVZVQPq5Dh4O7pn45E3kaXiJ/2T3w1P++xMiEmoskh0TNxuY7S5VrqR35wCNBnFUcaoqxYiEmni0Qs0Oxt95Oe9LNC06mWgVn4UHDVcTJKaojeldOyHhFA/qBE042ENegbaqKNHUu8VYl23tIKZNOBgqcq2QaFleJA9mYzj9ohOI6Y4kDltXarQ4WPdZDDzdMmtpDq4EFIeTyapdRLTjq3kq4wE0nMXnKFjbt4Lt1zYz6n91z7Woan9dOZlRM3KwN5UtMD6giJo4uR3dEZBcJqJoewey6Q/GuwW5zkfq7z7Hnznp5pq0npP+EvxEwq+EzvVxnRrIyrw7iP/1rS4dZ5OuZSe0x/t/Krg1WXri2/pID3JS6SUCoP/RHB+dBVYD2iUi1EVIDHuhS9lSEwwrEsAmK9pPsqpwpdcgPRFD3mEfdKx9k6fP6nM2Tcp58W5BrXWP1qNMsLJ+pZtot1aLbAqmVihzQlg395n2WEA/+r01RefgY1LMuyXrWB5VtcpPpVrcHikUJDMdKFWt2SDz0nXGYQoV297p4jorv3KiMpI89EXaOwGqTGiMi6p8KtfwLCZNaaxBGSUu6K0TQppciojalSTNtIvHw4wRTi9i0DwtAIjC394z1ZZ1uJxzpUryl6UcG1wvSiGirVIE4xC8x/ls/MnAgkBCX/rpHSowKhJI7SR0RaBkR6WossRCx1qlSFuFQwJaH6XoLls55zTNBqs5hI9YtDjXOZLK/uN8/VpibxWL55rgf8I+h203GqA+jaqTxqKPNYY2iUQmHEN1dtGeLS5eewNXMOxfVpVJOLBKEBjYDBrzUJ6ZZyqxHuWtMmbgu5V5ETIVWHGEbz+YawyqhRVq3yNPPzhnxJUxPKzySaaHjOiau7qXeU5BTLoTc9J+62DhAsdr5g8omaRXTsmYoq6Z6pB9Wpelp4NpMe2T87CnsD5B5KzMxh5mMhp2OL2FZpK/Ge5pO6B/oQ7B3A0Nh2dG07hOjYAXh7R0x8VN6GvliPjI5umMFglUrWw6zLCK2j6mkircaLyE40XZ0s4I7kuhaxlKR3rR7d4zNZeQ2riUOrjOnzdOEER8appYbElULJEVC4Sg0494paxXAVPqyATXm1Y24kpsumPHpA5LQUUI2S/mj1dguQhU28NKdWBFZDLY84TGIh8WuKIPPJwsr5UUUSbeu2JjxL7r/jxCZhZCmN2M06KNjMwOdSBaxC5SW6IpSJmcrpyLLXG2bP2RYpFUZcIky97Cz8ytwMlmcu2gpkn4hFuIaaoUTYbAcP1kYdiYLhIeILJ3P+9U/5VUj/edFKvMVesEYTiPVwKwORkY4RRF5LqbcK6eUnox8fEW+XeN8W71NUisWSDcWpWxsUT8Xf4hZDvJmsZiHEnzVCIsmOEFxxiJBVo8QZjUaO124DPBFN5Q0/JlMVwl1lrC3iKnGYiOpw0pJyzY2PToxjdPtuBGJRBhgh1IirGVDhr84iPP4xXJuNcm3lqUReo0jacEWGTwMPGrHXfXv5QPUb5QnJkGwi21Kqep1FvxYRW8kR/dW8ZlT0ooCuWUZxuvzLgLG4y+u4gNdNeAZf+a0Vwpv3Au5lg9az1vOAN8oG0jKL0t9XvqVu9HN4uWe6JUYQYcwnJV6SLnslm3mls/Vukdqv/Pq1YDocHB52X4Rtwm1JkspaXZaXNCFU1tokFqnsZxklRRTqVb0aqHG+lmI3YimRWKrGGkHAtisWFbrq1i1ZwWJ2C/nUCiqpNRN5OUHmzgiuELJ6ybHixmajpf8E096sENc0kwYcxAXiBrlA9hazSYcMJG83YdqRgGWtVUZehuk/Nlj6Tzt3t/kJ06SMqsIYkXUaPCHkYHrZbkmrKytCMcLiYyLYTGoj/6gRxM8cf+JGojIzEbE3uUQNnmswuNVL6iH1glhe7VVqcbD1jGAqCUEC15sbjXoR4fZ+xPpG0d63jaLmernV2wanCd9eK1E5AlGyh4QoOC4/CUG/VNdOzFVHC5ZLhgfvq6gkwupiBzkdyM4hxwuqRGZrcwPJrXVsrSyhQYI7znLcqLIOlu4JXgtuk9OVT7CbuCpZHj4zvJiPANkjPDq9wMJGOD5UQ5nkItnqZHGMLLPOmU+Nk4grmf4TQJbVypEg9ZIQbdjElUPWEVLlCJ8wTUcJIZXhs1ZSp9xYRvXZPUvCV88d1/Axk65dw/Scxey5khtG05HErNYw2D+C7t4+9I+MuOfiSuFNcrsOcHWpTluBzWtFa67Nxmu8p7yq0x0ltfrHc+szY1U1jPl0ZUjqnpS6KjPiscdcYlFWIMQ1qGHIsIDF0by2/TZYVgIheK1Gm+VlMm7iUcRS9e6ZS6ZidM6GyiK31ILgCRfTrSqgTua5dbLqZz7llaheJ7rVJaK4+mRMtM7eCKasxM86QBfN8jcSqpV03dKtSnaP+VSv5Vd9agcPr2bilQjasprOgPDccrJiyyMiqLcc1+oNXCGiRQav6kJmZwPYXLvX6unriTDkYwopEUPNcgRwiDlENcLDsnxu4sXGtPDSuQTXiZzDX8+u10O4JuK8do3kH0qLZgM0xey4zLlX19UE9bU6T0125RxcJaPRDdcqc728iMykpThtFpMah3wvAIsM5N2YiAiYiNQyCBJ7DW+JWEpE3vI6IskYyVoSfehbm+JAS6zLcSkR16yrNwBfMEYDxXJyYZRHnSSCMB/R4Y/1sZFadKXe4W3CkbInl4pbiZNwJIpmtfXcOoP3XF5JD42SwtlCwYbmJPL6+o0NtpCT7WWKgF5LVKdIP+soGMLX+Mna1upoq9ue8VzPWVcqsaFnrlevN5jJ9XDrnEcRl3lUmQHlfde7jnN07lwlEoCEsdeZSWmFmDJmgqMOasFXz+obZAuXvoKL3/07cozmsFWXg+3e/WR+EtZcKp0zaUiOAHn9Kkx7LiI2r5UsVJW1brpjUj++sPbqKrG4m2qRLjWub5ZzUsH7gsWjcXqTuUBCa5b2VWK6Z+45E+Fr9aCNGhGuJO16xlYFzG1HJbOSrSRAKsKjOEKToOZdq5fI6m7MU6MzmjirMqPcJqd7pdM0bbp06Yu4dv4ZxHoHEV+9xoY5PJzhEOfd0BhxiSokfLluEnPdF56miTQwLDoTAPvEiGSIsX5xr5fOtjY2KOnVQj7TI62y05Eg+JxlmMfqVHkehaszjKxbkaHpYj0TJ7aIz6Rzpq6eHtWtQVwXKdyoZFvI3tjjrd6wpMrsngPGE9er6nEizrr5kzjI5XAcosqlBvK5OGqb09g2PICLz38RqU36oirTrFNc2qpTSSKu+pof7eI9NcrhIW6V31svs9N4T9s7G4H5rBUoaKxWqkSLDOxdKOaz+J1HI5rhTnLLZywv2FH3zEoLJttn7WDduid1ciN+em54icVM0fNawJ01FLI8Wi8zsQtt1wJ5rkwCIOIJebPqhmCT86hPazV9NVNIuM4wpa4K9Z9wslvX8MJXv4orV86hWKlh3+3HhaXltR7XOfO19KtrkJxtcZ+7Jy6WrpQODwhHLTlvVI2DAkKDz60tBleeAAle1Doi4akOUhOkc4kTz00P87pe2WJZllE+3Vc+4a2jwWKbCU91ujJOZ5vjLzZVMqtqyJLSBOaMiUsW/TBpNMdGdAhQozHWqyym/DYyLX1GzqhVi9aztvk8KxUs5ZMxUSf4edTE3Zt+4s/w0E/9CTbnZ80wiIDubeNmaMpyjlNFQIeDw0ncIYIJF02ilRGNMdYuVUwN6OMfkjipH213qXJ6w7haKlh+rXRzgQSfybgxj0kZ8xjzML/VrXp57gywaCQ8XHvVUcIRmp3ggSWV1xXUDWexXC+4Bjg2vt6YZmpVrE4wo2CN1j0lBl9VckATWetRleN1ZvZpXHjy4+gcO4qBwR1oHx5G10A/tu+/ycEnDH0zTrgI9quWnfUQWMunUzJuZ4O0k2UbOdJG61mXKtWbx6rbNZZw2XZZ9CoNkEayFq5cQzmTtXl52w9fdQiOCMY40dopUCIQQWibNjcCJqKJm5nqfEqvJdDmpyQQZz4TnmR59hyp75KuySXsLi0k1Y4xLSK2kkRE7K+pAG2QIpEy3cGTIFle26jVqTPVGCFUowjoPcxKMo5A+xie/vgfoGv34SY3SjxczK4kImk5uhNnHSWShM2G8pJJjSJONGpaoKAPYOnzi22+OsLhMOukCiAcoy2PRNFJB4/aprFaKzOcXENUb4AE9EU46lNfmO3WrqB049po7duCxN9HTvYgl6xj5soCtlaTWJxfQSGzYYte4xvnMDf5HFbnXsC3v/hHZKC8OkSNEGc5/SbXwV4wpdjaTltGJCfCOrpvm0jM2FvMb5xrZZmPmEskNL+uxaSKuwVTU77zz34VJ576IroZzmln8NHtR2g4qOMEn2VbHCiDZoPGRly5QPL/RBS5TyQK6wgQZz8NRrVUQjWbgj4Fmd9KkHrsDA2cSH9Kq6izhVOToHpxIBIJoz0YRiGbRXL9myhtfQfZ1W8gOf8VrF39HOKzj2Pm9D9j9pV/xcz5T2H52qdpuLJYX99EPlXBxTOXcOXE85i+8CTmzn4Yl1/6e+QST+LK2a+JFo4jWkkGxN5Ak1IVkUgQ0tAapKO2Z3BEZ4OsrIghLtJ9vbWhZXh19jKfqax0YDCAqRPfwMD4Xdhx+DZs2/MAYv39LEP4Ip7BExHF4Q6O4UNuU9LnVeTga+2kDYwQTXkK5WIe+XKOeX0It4dte4p6tYCamqGIjNyrTVZymTwSK0kU8hnMXpjG5lYcK3ObWFvdidmlHVha3YOV5H5s5Y4gU92Nuu8eVP13oOa/Dd7g3ZIt+CoJ5Ff/De2REj2BAhKr5zE7t46CdlooMTwhZ3oP3nrfI4dvv884QoSR3mu5SHZunEMqEkER0XGyrJcjpA1TMTGj4yoif/GFE9h/x12W11wnWjwtgB3dcxjt9Cu3Zq+gwvv947tIRDWasJrljUOb9bpnpBsNSm51AZvLcawurGNtcQPrTGvzV5BJeciVSyRMEelsBsWtdXJrHPFshf5rFkuzG8in87Yl7dTlCxjavpcclkCsvc92S/DYUkKt79T28vSLq+vEhSqA9/Wli7pWoTCHp7GMDEX8ucc/gkL6MiWjgi1Kw+Ki24jdvdglfSL9KM4gIcRtZrXIJm7TEHEIdR79DdFUa68k7i70Yln+kROulRT63rhPPhqJrf1B9Fz6UMZIW3w/8dk/xKnvfN5exe4eHCHhpFjZGeaJk+t5JBqWzAPgM7ltEt9Seov+ad72Oy9TR3rraYT8NeSLayhXclQ7PI+vIr25yoZFUIyTY9JrzEfPgkQzJc4jtQ/qtRKyhU14eXTWv4qY6qFB0r0GCdsol1DJTSGXPougj/4p1Uo+d9GWDlFTIJffQCJRRKSDBKnWyf10B51zS4KYMXDnryZHYJec3rRpAN2X6ImoIoCu2WBZJttrTu/eWFnqN3ZGOZfE1vJzSJFTNjc27aMW7b19BlMulsprmkO+6Kv7Nqlj6Vqpo4KwzznyFq1o3vSmXuempw5PYQPVcgZt1RVkkotUKUFEGhdIkCz0jVWWJLHKND5FW79eSSdJ8HX0t8dIWKojukkREA7VRRvVgCy0h7q8Vs5TXbVjfnoOZ0/8HT73zx9AIcX7hU4GGVnEqT937u5BR8xHg1SzN90o0dJ3TOIQ01OOOHbPRFxJnMskJuFRhBPnOKIqSZyBChV1QLqN7Gs+o4gtVqaYx2cWsfOWu/GWH/pJFAs5hl/d5j3IW9CuE8xKDlBnauBBiXDJBdpwSq/6VetxZDNrKLLRtQo5obCGfI0Oc3QE1UIRyTxhkdqFQgrL8QpKmVWEglHTZ2V98IPcR9tENiyQQytYnp+zl/+rlby9G6Udp21EqW0Qfoq2XiBoI2H1mnY0NIBoRz9hjCDW2WBdDaRp5deXQ1QldaSyeVvoRmJKnAiEXKejvHyLSSmj5jdJ7ymP9JjdkwWXoXT3dTSDpH3gSxLDks2Rm3NNTkJjCz09bejoIPHrGXJZlgyVQTgSJSFZjmVtSM24OGDOdZ2Nr5No2fgsua6AnMLPchn6bl9O7+IUN9EdpKimp9hPdWRocVKJq0hnEkgn9K79NRR5r1DKGOH8lJYaxVfE0VcnbWClQfetrFdv6F5RBeQLjNvpdmm+qdqQamjg1MlvIV04iSdf+Iq9i59MTsEf6cTE9h3kyi76rUVkslUUs9Kqog+P2tGqtVOWFsa75M7ts9h2zsSed3sjUTTJNZRG9mbTjaFuLOcy5ChtOuV0nrgqFmHPRidw8fQrqNKXi3ZP0M9LQx+Pli8r7tWqtCDLJTYXUWZDn/j0/8An//iX8bV/+D1cOPltzL78BNJbZ+yLwmHGNaQw4ukUPFXGL9Ucw8QkiUpuqmWR2qIe9HSTSHST6nRYSbQGRdBHQsmSaDhPw3Hik5XVFaqPLAlVtHX0+RJhUSe/8uJjOPH8P9NonkVmI4fOYBcaPhm4BZTym6h75hHXTgrdXQiFutlhIbYzImkWIdhwEkQiKQdZuon0ui7ySqZTiYCMhDY4sc1QSDWb5SOBtROYFHHDq9XGARJHRsiDU0/8C1567J8QikVx8PC95MgwemnR5S5JlGWozjz9LVy9+AIunnocZ7/7WSr2OJYWJ3H1/FVcOvF1pDemkClT4a9fpAsSR7s/Q1+xQk4hx1JXFlIXSaIYRTWEwdHDiHVr5/tOkzaN94un89SbWaoXbWZdLuSNsAFyfzm3AT8JnqUH4C1lsbZyia7YOnXyJaT5rOafxr7DMQx0BRCmfsykckhslLG0kEW5scFya9ixm0qd7fbuO3rPI8M7DiOZ0Mf5q0Y0bdtDpjUxJfMw8VpEJ4EUdcgPJe1JDCIkMaVvSBrTyKyio6sLF156gT7lAZx8/Bv4t49+AHMXX6S+qzB03IaBsT24fOppjO2/gyKZplpo4NlHP4lLz/4Tdu27HZdeeQb3v/knEQ0Esbm+iInx7Rhk2JnceJ7csMo6c+ywMB3peYr+KhZW59HRsxslxt1JdsL8zAuYnj+HCnVmmZyaTMwiRs4SfqvL89gxoc8BX8XQQC8S8QQ5LQ9PoIZT5z6DxZWXMT9/CqFoCpOzGcQYIOlzhevLSURIzLreBSrRa8gXyJF+ZJMldkzJduFfnknDO7rrlkdGth1jT7Dn0gVs0VJtbWToJbAQ/bPEBq83M7yXNN2iLcq0800qkeO9NDZWE1hfyeLS+UmGXMt0pD3stUkSYA9mXnqCVnYJW3NbmNh/D7mwE+0jh7Fw+lF0TtxOfy1HRb5FNePDysI8fcUtEmgNfd27GVYGkU+s2460K2tzGO4tIhDxUfS2EE/M01lfZvk0e5RuU2aTHLPCZ2vsyGmsr26Qs+exsj6LyatXkWX+FIlarXnJmcvYWE9hbKiflnqRDLRJrloily3Y11n0pQttZiVfem01h0gogOWVHKWtDeGobICfbhFDY9IrFNN+TkFk1wrUueTM/QdvfeTATbeaIvcrFKPu0ctDmSQNAAGXKBLqjRItZpYsHl+jm7OaQipesPU62qGGBWgRadEY83Z092BrZQWjYztJ2DiSS2vIxePYe8trsbx4DePbxjDzyrOIhglz6zIWr3wNQ73b6RCvoZTNMcRbwuzMaYTaQoQ9T/+tiH077iBxr5q+TqYKNHBaEk7RzJWQzhdtCXaFvqZ2gYl00pWqsJEsr3i6kM5idHcHNtkxAS9xy13F+hw9g/w1VLwryNXojMeXyDhleghsY75MbqMVH6XK6I8gShcqRS+ljbo0Fgoipf3oMzl0d4ZYhsYnV6aFD9onlrxD4yOPRGO0ovqMJ8VZTrG+zqJlLfqSQYUmX0NWejEztbZgr0HTozWLKN+N2ht1iliCkUdiZZHOeTviJMj60is4f+4bSCxt2tfgq205rC5OI1l8AemFLVxbf4luzizml6YxO32Nvb1CvRtGrpSkYt9GXbRF9aGdv3qJWx7RiPZDkvkAXSuN/khfa/wggPU1diTdldVVSlS5QTwKuPmmA2SAmn1z4vC2XvRQ79a792OsY5hqqoG7bh3CHLn32iR1pieAEtVXb0/UXniNtfvR299BziQHj0VpmBgZ0e/v7w9hYZ3+KNVfo+ajl9KJBDs3HA6YVHtDkdIjldoklueexMLsAiLRHlL5Klm63axchZxaJge20z979hN/gtWnPofRQ7dQDTDMUstIdL1KnKfLkl5bRidj7hS5oJCYQoAcspVYJqGou3KL5NAUfBFyfooxc18bqkV1WJEiHieCNBWVsonynp37MXvtZUYydXS0+xhCzqGn24vzZzfN+rfHOmmhI1ic2aJeLaJAfTzUO4GjN92GzSV9DH6n6e6ezihhDePg7n3IJTeR9ffjnW9/BxaXTzIYWMFI/wAmBsYwNb2M2DitP5loYFuInUbXkMQdGOxgx9VJsCJSSxUM7I4hs1lAb2cnLbvWn7Zha42eQGc71rfY+e3doUdkpWpV6p7iEqbOPYNLLz6F9alX0Dc8RHflPErr06g8/QXkqKiXJ2exeOE5xqxZhv/UE8F2cmYFuVSSMe864WzSIl6lP3gVM+eneE0i6Z1ueYnUtd6oj1EIO4h+XJE+pM8bQkcfe1rmlRwv9ZHcWmEjJB01cmUGPb1duPvmW+jbHaYDHcLO8UO49aYHyElj2LP9EDuyhGP7DuHI4UNkgCwGu6M4engfhofH0D88zmhrFNuPvgbTs/PYt2cXLp47j02Ka60cw65+hrV97MQwOXMoxGMQoQgltRrFzMIKDuwfoHrKUM208bmfsX6RHVOxffA21jJULWWsLGkzbPriI9t7G8PjfSbGesMsTF2zMpdB/2A/OiYK1GP0H8+v4RLZn2oV+ianbSbChj9w6Ahihw+gQCd6OL2CbFsUue5OJBkXL60uItIWJvsTUYXFvhqNTRX7bx9Bdi6PqfgmRSlMFRC19zDzJHB7NEbRZAcRsSLrDYUiVPwMBVnxj7/+zYgODeLxF79OLuxC2BtDncGMPqU0OjCAwwf2s2PoXvhDNsoUDDNcpBummQF9wrtUzOGxp57Dv/vBd+C//8UHEaMHMtDhs01bUhTbyAhVB+/pXXMt8OqPdGH32F34wH/7a9x69zbMX25g76Fttr2Gtx7D+FgXDWqUvrKP5+P42tcfh2douLfRydAuUvJQ9GJU/rSg5KbR8RjatQHdah5DiQqeT6ZtbsWt09QJ8NDRPZjMefHOd7wFxSvfQq2PutO3Hy+enEK4h51Djq1Ql1UzVWzQuHREQhi7qRuZxQKydFsaVD6hWITEqmF1OstgoE59SZ1Mv6uqfXIKYXRFvYj11HDvnW/E4sY08vQzb6ZbNTa0G9tHd5EAAec7Uu3o+74KGaWWtP5SX1fSzOXiyhymrj1PKx7D2153N3VbkPo5gtPPfRErVEMruU30ULylS5NbOYyOdFNH19AVG0E/A44UQ9cICXdg1100Yt3MJ1+VvhZVXJIeRYMh6//6p8/D29c3/Mhdd70ZP/UTb8ctx+7EAw/cg9c+cDcmJvbhzrtei2A9jK35eSzLHyMNjZD80SxhmL5aaGgnAnU2gjprZiOOoVAn6m0VdPawt/uZtGtsPULfLYKOfg/ax3wIUXn7ekkrhmEdvVTw62VU/bSkGyR+tYYgDUDY594crngq6In1om+oj854Nw5MHEIoECU37CbR3XyOYuuljQX8wxf+Ek+f+g52dHTjpeefRoAEXpy8gsnz38UTT51Bb5c+X7mLfmkftOm/VEA/Y+9qwU9u3qK6KmFkLAyqROLhxeoGdXJugUYxhWwxQU9gioFBmhIcwKEjVDPDE+jq7aXF78TFqSV4JyZGH3n3Qw9iYWXJXKOOWI+9jXblwmlyYgE9dA2unT6PDeoGN7lG3UBiKrbYvm8vOttKOHP1OXRGaDEjbeSs7RgaOoBe7wa5soI01cP48E5sO0y9HKrQtchj955+1KhAb75pG+48eJA+mw933XYz9dkoHfIGdo62M9qhrhzqRI1iv3f3Nopjp40UxWIhjLID/d4gyuzg3OYqTp55DGcvP4OZ+VWqixIuzV1EWyCP82deRjyzgh3b9+H3/uBP8Nq3vBPbdu9GNwnQzY6JT53D9IUXGAVdQMxPMdcoFMPVzUwdm+zYXL6Ea9N5hBjPL9PQaHMVvSx7z82vQzSo9aeMwlbXGOQAT3z3STrtg0OPxKJRxOmYJ+jT5Uk0veG7c99BjI/vQRVBfPHxJ2ixehmOMRxQdXShhoe7sP+WEL741XO46647kFzbxF4q91KgE2tXGIdTtLVTQTf1S9GTRJZ+YCXjQU4vylNCgh0MR6M5bNDyby2TQ3dsIEY917sjj9WXCxjuG8R/+I8/iR9619tx7NZb8OLLJ7GyuUKLfTOJX6W/u4SvfuHvcOqlZ7BGtypJi9tgp+gLUvWS3KQUNVEYjTBw5y52+sTNWIvnsLaWpiUmYRhw+DoGEGSbBkJxPDO5jLnpMuY364hG5ZQzDKUoyxmbuSh3LUL9GER6neEs3b9tY3vx1Y98mPJJmKUFPPrdp+E9esttjzzw2tdTR26nTzXC2HYIHR0RugmMsSN+bJDVn3jqKTrISSpyciXFXF/WylMvkVY0AozpKbYXr01SFGnAGnkakE4Mj46Sg8bQPtxJPVdHfk0WP499w/2oRGggYjVsLFcxN5lGV78XGSr2VD5ObqujLzaMJeq5vgEvRghnjCrnG098AYsLa/DTo7A31xhXnz17Hu1dvezINDbJBJl4jXH0dhpP6hjq6/GeEdy7dzcNWwi+vgmKKCMgW6Wqr2XpnU7q47FdDAa66UdGTORLAWBTgyVsU29XyKY9tDPt5rrUSRkH9+5HlIZ2rH8Iz578GpYbKRrlBp545jS8Nx858sjRm4/YuKR99JrEyq2s2lCaRsc1OHri5Bn2VhSD+qAkn+vLAwV6/qW0B7fdfDMuX7lChINYmlvFuUszVNSd2E1xGt93M8YndmD3xF7EZxfhr/tJzFEMMuhdZ0g3v5Ch2qigd6Qd6VSJOrTB+1lMjG5jWLdF3RbG3PwsbjlwFB/750/RgY/Yh+aWiV/YRy+aBmtoJIjoWDt2jw+j4i+ji/pOs436HNlbbjvEMLTHQuPRA7eReOQ2xtd6GbVoq9a0VQ/hRIewbWIc/kKcBqfdJt1WrykyoiEjY7VTYjSFcWDbBI8xDHUOobOrHd89fQaFRhyzSwvk6hS8+/btf0RKWRt/lNmbGsJvC4bQoHOsZXJ66fTYLYdw4MBeKuUSnWtynz+AvsEBHn2495YDjBq0bVkd2/sH8Z63P4iDO/cwlCxSPM7h2tnLePzRx/HShUl09XXh7Mwi1unO0PVGtOJnh1RplfdiaXkR4Xa6aKtFxuYDQCwBtbZcS9NJ7sZ3n3kJuRyfkctG+qgvQ5vkojLi1KlljZKHqugjh1TKDC8pfD21APW43uBtUKoS2HnwFlQ0l0TLqwGdNnKmZlO1xY42kSpRnXUN7sR4d5j6Xu9c1uEhURPL68gU6IOl80izTaQS8rktjAyO0v2bAT00dkgB81MpeN72tnc03vGOt5th0frsNvaeelI/jVPawLB8fR6DNiLvxa4dY+hkhZkko5KXvokSuWttI4Gh7i7sO7SfFm6Yca6bXpDPWckn8dyzZ8CAB5M0GI1CmZaSROqlL+iJoezNU+HL8fUgzdBUHzhFdI3x/QC2GNf3dkRx5VSS+SmukQI8oRrmF/Wtb7ezi6aV9fp0IBamy+NBzVvHKImi9Zb9wV6EPSG8/g0/TYK10zo3jBttHDUQYHDAKI855V+qfsXfkeIa0lOnUKI3cGVuDp10z148ewUa6Rgbj9jMQozi7+sN4PLcEtWfB889swLv/v17H9mzZzd7t2RbLtq2X14Nv/nM/5OGEaIaMSrz2fadOzA4MYFgMYB/+MRHEIt68M0TLyPCztB+lGtbmxjZudsGQVJrW/jCv30Ln//sYzRwSZynylheSKCboZ6+S95Bi9zV6UG+kUEt2sCxbaMYjvHeaIgxPzmimEKCPZDRwAItSWAwT5+8gWtXtlBM1iny1HsUZz99ygIblGb0lKM1D2p0iNcZ+p9b9AM9HnL/+BHkKmFUpfNJTHGnltUoErm+wk/BgqSTUV1ocAzaD6rX56HYB3CQjnkmvoGegSgZYVO7G7BN2nWbIeY6DSLr9rztrW9tPPSWNxOQW5ancUs55LZaQpSku6QvoUgctE/c2PgE2ti4T/3rV6hLVunE0sFmtkR6A/qAaJiRVGfvAN76nh8jsm10gjepXzUYS9dK80Osp1wr8X4GM5NTSCxcxZXlLealgUpsYs+uMKb8FN1KkBY6j8p6DnVyyzvv2ou5zCImp/W9X/qx5MICCeKj056m+Hf3xBgnZxHuoI/IDuij4dOigzijrp4eP971hgdw7MjbKaT0a4s11kdlQAm03bTZZi2uCPj99FsZ+vI6QsdAswWVhXMskWSIvMDIx4tUKY2F1QT92jXqCXL+KCWLXsSzJ67Bu3fvnke2jU3Y9GuD1DRfkhKvcUI3weYWUe3ZuxOD7B29G1nbquHZF7/CcCyI5184hbkrl7FJvZFfXMJyIYPpqXlaPMa6nUQ0FCVHt6Egx56hqrbASWbyCNDRHSYH7zp6Kw6O9GD/YARH9u9EyBvHS1e3sDjPKClZoEEqsIEevO/eY5hPrmJ2li4Wr1dXcjawnCSx9NNXeVN5jXjpY030FNaL2NLHbDWKxFh6bnYJD9x2B+iiMIrTu77aUaFG9Ua1RgnUiLzGEbRRaYU6lKxqXBwbGEd0YNSmi0sleirUgNtGhnATvYSdY8PoCFDHBqM4dZ7E7vZ7H0ltySWpksJZfOtr38CRozdhbWYBF85eJCeOoqunC2MjI4yeioik6/iLf/wLjBGdq6tT5Ios2gZCmF1nuEmdc2k+YUaiLZemqzSBkr/b/DMNuKYlXhpGI6J5Otz6nPDc1Ax8PdtB082OA7poLQ+NTGA3xUkfUOpoD5OpK7htzxj1WQBX5rWooEZ8ZXi0r0jZplqzOZKHBrHA+1VeS4w9miomTvpG222H9jF+P2RDjeLIOm2MiFllPhGTN2VzyG3kUhJR71pqva6eZalKPJ2DDAQidKNUrog0pVOqT+MZm/Esri1s0mkfGXlEu8D0doewc3iALgXDRirlp0+cJMddxcLkHA4d3GMbMYfoLJ88f5kNziB96QqevjxrvVnMVdDv8SMTDYNOAWbWMnh5bgHdlSz6+xhTssISe9v0MJW6lxbXQy7NZBI2wBKl+7F0ZRarWe2iRaeZGHfGOhD1RjFMC9/T6cP+MTbSG8Y2+pXd4QqGt3XZFo+BDj/rpyjHGH4SDw0Qa48OW31i/NbAO+48jNcd2YsdN93JK0ZixEdJI4hy9Ww1CTtOSyC1+EsTfPaIEkpzYeLOLAyJO+CLdtF40aZUqNRIeK2L6uvpxCxF3/OWN72hMdI3gAbN/th2GoDREfpQ3RShAvbsP0CFzziaHdegTpwYuRVv+9EfwI//wB1Yv3wZTzNquLqcodGIYJmhXjvdqAQtdZj5s2zK++45hP27tqHYMYo+dns1l0KanFSo+vGVr38b9991K85cukrJiyGZy2GgK4wXzs+gQIv+yz/0ZorOFZy7uoTj9x+Ad3iL3gk5Jk7upbur2c2xDjrsDFenryUYqwfxlceWba5JIixVpXcdNXD7S++6Czft3oU73v5erKdZf0kbuniQzResk/XlGlvhJ/1P3PV1ZTd6RAmgQYroKzP0M7VaUOsBPOT0PobGJUpmYn3VqP73X2Q4uW/Pnkfuue8ejO2YQG9/PysPWQy8hyIxMDyESJDxWLWMgeA4fvfP/xgPHh23XQ07BybYd+Tovm7k+DzDRmxlydWNAHLZAjmQYp0twZvaRJLK+/KV05heWCLMUfT0duP+ew9b1LQVT2F6aRE7GC1Jc431RdFNNfHgsaN44qVzSOSz2LNtDPWOHNppIEO9cmnYyKoX6Rr1ZDqDkXG6QTEP9u2ja8bAYjeJXa5pK8iQvdL3yuUlXJxdw8tXV7G0tEEOi1H10JcmAfU+uvxlL31r5dd3QPx8Fmuni0SLrT3ibOZVP7Inn9K+hBl2e4jLIALSuRT7C2Qsz5vf+IbGW978RjM8WgajxfA33XqU+imKtanT2k8HAz27sFoo4bOf+QiO7t1mPXjy/KyJ/u0Hx00MtElnhlZbG0P72qNk5TacvzKNlcV5xNhQLyMoeKJ4y+vfBH1IuVLI4bEnXqArlcVeGqB0khFQcgO7hyMU+y58+/lL+MH3vpuNX8Uy4/B4ZAURqok1RkgDFPGZKwlyIA0EDefAIGNwfxUdNHjyRMJ0uWKVCLqFR4lEowqaml1F7/47sZNu3dD4OLwy+xq0kbdCovpY1AZ4TT3wn2ZcvX4SSrMBGs1yW/jIwdEfuY+aGWjzMEBgfP7nH/4IvHt2737kwP59pge0tvF2bbfY2UWCNRChqMh1GBndj1/5L7+BH3vrHVQxNfZYmPGzHyP9dD+0gLTuNu7UuvdEsoZudoSPMXqIrtCV5VXM0MWJszPk03V2dGNi23bG/z3YPTZEAxOCFpXuZKh2ZfosktR52tWwi9GM9gIpUtS+9MRL6IjqJfwaO5yRGeuoUzl3dgeRoY5NpsrIxrXlIzs0X8MgiVrxVdCtPYtD3aiVs7j79iM4cstRhCMMF9tjNvqjbQ20WEELaO3DfJq7pnjLAGnkX8ZHgUeI7dIyHvuQFc+DlF5toqUPpPrJvXlK4yuXpkXMXY/s27uH4Gq48+67EWXcXCvSUmUTyKSSGO87iA999hO4aSzGZxHbkUWaW9Yy1h6hvqOIsRP0oVAtle5nPJ1LLqGf4Va8nkeQDZubW6cKKKOPxuP1x45gqL8PLz//JEWKBoZRzvBQN/3UdUYuYUxqMi5fQo0h67aeXuonHx66ex8WsmmbNBtiNFTWjq48bqwm4aUB7OkJYnXBjbcWciWsbOXpR9YZ6/sxP7dlMX1fb5TCEqabFrK2aqIwnc7aazYSYy2zlnRqrxFtIVmjEVM71YFaNiRzpTfcRHovy4jxtA++OiVAFfHiqTPwHti3+5FDe3fhltuOGRfWCllbpabZyVi1BzUS6788/DAeeuAo9Ol7Ld7XTlc93Z0GXFPBCjgLFNsydeXKgjbSryDUTRGjk6tvAW9kUjQMNfs6SpLn+lzY3l07GAmRQ+plcrDfLDpdZluRtkTRv+PwAezaPoZo1G/c/M2Tp+hWNZBi2FOp0LWql5DarLHjyaW0qGWt+WHDcuTUnuEeinmRjDDIwCIMP9s1uxhn9DKIUFeP6Vvt676xmaLOzlKVLGNpYYMdmsT8wpptY1kgHTSokkhl6XrR2CgEJdEs7CS+2oxV6k4bm1YYPWpDVu8BOu3v+/H3mtkvF1KoF9NUwF4EC15y2Tb80u/8CvbvGMS+XRPUSR1IJZLUgVF7PU7uh7ag9TZIsMlpzM9eQ47ccZEWTkNdw5pDz1FkGUHFKFUdjJn7pDbou16dncY4fVct59YylmAohKm5KZSo68v0XQ/u3I4DB3ZjaBv1dTKBFy5cYNgYZGytpYRgaFdCG+uggCBCcd1Myeh5kWPDM0k67ClaY3bUzsF+5HMZRlbbcdPd99HPpMtFMdfynK7ubkRo7AaYZ/u2IQwP9mJ0dNAYpX+gj1IYtYhQa/z1eqBmI7WdrmYDGtS3dMDgY3u0AerZc+fQNjg6TDYNoBCfh4dOu16lKzKejXhH8eXnHscrM4s4ftsBBvd0d2g5K+TYHBursCvPfD5q7vmrk9hYWcbKWgqFzQzCbUH0UJ9cnL2KDMsU6I7Uszl2EDVROofFE6cwQUSnT1+iQVnFKoOGF4jM3Mws/cy0hbVLhHeRQUNqfQ397Yz518mJG5QCuke5rTIadG0KxEETrusUbe1Kk8oVeJ9CXGpgG1XQG28+gG2jjLSGutDbFUWYKkyMIoOphVaaupD+1BZomrSr0A3S2xeSOImxXj6goTd/U8u6zel09sfCazn2uYxUBe0cOdd7x+23PnLr4YPUN+QOcmejUkKvZxsaMR9+4//8z7jrpgn00E0g/2F1dQVR6Uy6A1mKgMQgm80wipnHSjJtA65aINDJ3vZTv/bRX9U6c30RQGsqX95I2vSu3sfZWponQvRNu4YoSmmA4nxhfsokRCuTs5tJclfa5uY13PLUy+fYKPqG0lNsXJleRiZFx5mNlK9ZIiG0iEKLZvVh/BQjoZP0URdWsujtiGFixyjaGZHpbTx9N05J7yKV2CH2Aqv8R+lFRUR8psW2mqBThGOWm//koBeo1kRI6UqiYz+tVzLOlBUO0BC0EUghuYlgmX5cJIg/+us/pZNcwPHb92FgaNCsWoQE0ggSIRFxtohsTyeAYZYPM9QzK9kslsm509Q9lxaXcYaiHKVK0AdE6EexextY4vN1IrRFLirQiT9z5gT1XhzLy1sYoQ96dmrRNifR4O3CZgJXpqYwdfEK+js76UDXTaRDDb9t/Dc40GHHToaZvV0d6KChkYmIEH9viJEMxUmfb8iRYBMjAyR8A5ViyZYNNmqMyEigNrZHbaozT4N1yoknrdj52nSA7dQIMm2E1qtXzdiEqd70JibJwGhOCzC09FIE9vz7X/rFxs+99+3kShqbrWV0+Hfg8uYifvbXfh4/967j2Dk+xJ7RkFaN1pS9wn/67EwikbIR90q+yCjlKi7MLTJyqFvE5Kef76Nl3jM6gMW1DYzQkiYZpj57bhWDdJIrFJ9d1L/aNF8uyS56ExogSfF6JZmjmqDNZDzeTbdDr/MN9g/insP76ecVSfQk1ll3mW30eTSI66c176KUpM0TyVD1FAlnK1nANnoJgwOd2D4yioHRXsQmbiEXF4wJKlUaD4WWco9ICC2LrGvXBjJKlcTTAI+958T6RdzWe5hO/JnIFDbOS6aqkcgf+9gneP3/7Dn8v+1nxBzbe+vDY3tulfTyZ39IeUmmHx0RWh7eS9PdSeXoLkV86IrphXwgRd+xQNekt1OhGA1DgSK8VaTotbnhN+qiOI1PIs94nTpokE621sinchX77gVdSfR16M0wD8WrhlVaaC2LdmpE1lP/3E+Imm9nF9Jv/MkX5M/lIp/wpsTPXoQVF/HISMJGqcwF0E9cpYOd6w+fsJx0syTaQXNDJPZrHvRzp+6v6pdKuX5OuIrvBxkORyix2rT0+kMiZuqCRwVHoQBtDo2xBmT0qnY7aUrBoEFzakXvelpf8Kg96MO2tp+Sw5v6Doi+OhsjjeULp3IKrdk21mOYN6t1xQVHizHcc1FNgzqiosE35PQTbs3T7/vZ7eYzgrOfK/t//2tlsSK8uF5EN+xaVG7d0M/l0N/Ziy9i9tJJt7v4PW/9+YfveesvWOO1Z6gaVKpX8HNv24uNeAHxTAkHt3fiXx9fwOtu6bfvibx4ZYPMVGPoHsKbbu/Dt15ioEPDunukHTuHY/jGC1SjpSped/sYg408ljZLePDYMP723ybx79+zG8+foTvK2h84OoSnzmzRVcxhaiVjdcuF1CptDdygjXEC74nAQlybDWqP6arsg1GLpOa1CMbcxJ/qTJ1Bzq+k1uHv6GN53len8L5UpAIZdZTqEtCaOJonjab3o58946/Vwa1047WcHAmEJV6HKLGH9w+is5f2lnJhdsqScwDCVL237+1EhMdNOiOnGbiN9npw++4evDLHOEFCy3TzRBf0OeaTk1s2jPvgoW5cXc1gi7HP/Goeb7utDy9N52xC4NjeLnzpxCpNlhxf4nYdH9ZPYdHwraJ+WU3Dhc/kAYsGTmDZFuXnmX5qx40/27+Gt+xu85mju9iK9fGfvEnlaN13P5038eGZySbLt+C38poQ87RVUs+f+PyHldzHagVa2kNjzfLkaoxAxaQ+ap0sbWuanp1egB7ppUbw1GyucStPF75WpFV0b5AnNORAzdqosNkkihhKw9gRSr3FD8SyI9qGdx0fMrs6uVqkUqNtJfFS9AuKLKf1Inr1QOuBLTKm9tQSKU0w2CdJ1UImbX6rV1JdA1WfhnCllYg/GyvC1xjoBWI9xugGh/hYE5lXjo/aIVisku1Ux9KbZDbFPYLbSmJmI6fsO5nPamw+Y7cQrtYFil7KxZqZQYNzeseuriSfgPXoRe1jezrR1e5HslLA7okodg2FWbff6JfNMkCnT1SqtplPwh6nRgwYHQWavhvy9KL1Irn8iz3DUdy8qwtXFvVxSsaj8og16sj+I2q8Jn4sqFhV9NGEvN6x5gX7kmgzJrXtYIiwGEiFtIvo97ffbfBOX41tovImYzOr4PCeaKgRDs2T2PvU4hvRtPncNgkRXQVfMQPrFV5EgT89F348Jd62Y6qSCNj86eyRex76hYfvftsvWgfqp3BBwPoYDnW1t7OeCuI0HxuJAq+DjPMC7NQGmayETLFB6fZijYGxtk/VN246owEMdUes8+KJGtYYS2piujPsw1IyS1MeZF3aiaRqw+yaAM8zlJld1RdIGzYnqwWQes/QMCJebDqRJ2F5Qx3GgMWOut/CW4xZojDpc/s26MhOlEnXtot82kxqX+vSdbya6ySazMSHLpd7dr2oDtLIzZ/ldwXtsUxsiE7qkYOD6KWDrbjQyjbzEhVEyViZQo0M2OC5B+2kR57WRYMA8SKdZ8Hjs4gGPijUWZp0TR9r3NMEj/826Q5RqSLD/hDT9zGEjLMPqmLoVoV2cFpTwugiEraN5TVEFggEDZZ+0uhkX7uS46xjE4r9xGf6qQ1NPWvXQlXMrBL6Prt+YmzlMxiGi8NZfWpAm/RyF3zCUz1XcKdbeqIe/c5nP4THP/ch9+Gl8X23H5/YexvLOuDaiUrap8CQY4taLk5TUyAR9UpgmSFYPFfifc2rUBqp0rWY3uolMElpmQTeoiugL+8VGNpJqhVN6eNyWmOm5Sv6WqAimiQ18FZCb4IJhnwirdTguTQBNauXkYlhbtLWRJ+X8suclOupu2e7BvJEo1KlKkNHcoTgWT7Lo/wOUUFyhd09u89cOkh4VUbaWHG6nrm6vje19sITepIazVoM9TPcZWjr/DyHl+DIPOprWuoRaWsJljSl7pdJQ96yTpJm0pcJpU0d3tSYpK99/4iMrUiNUS9pXKGWaUOe5lx9ZjjakTBYSuRqlZf21M/apHNpN7vDU6kxllOyKX/eM9ry6KyBfrxWPv2MJoLLNqky1af8TNfxYF5pQGlKZVEZHUUHu24mgbTlSjxxsBycmYsvMJ180mo0FKygZjKbgHlu79YrEZIh1MTV7gmQ8uo+7+mvkGFR5hdhhSgLNJODpzxqFG+RQNKLIsb192H5nH/sueAzOOZ9mSXWJfjWty2CuYZJM5jpom3xNWjehA1dAc0L6p6E0oRY5YmgkkDolpLqMaSFm7KJYrxutcvK8tzqt3NdNuvV/VbSP2UwIrWeO9qpk53J4hMKnKrTT7AdLZr4U1tauSYs98+hp1FEay/vS9vIsshKaJ8FG+iShaDFsHeFmc86WwUFz/krPNLXpBbTYJgNTRttmV+wZaUEW2VVjs88yq+jzD9vqe9Uv0BbXzO1YBhNlFcPiZ/l4R89U5lWueaD5rU7N9q0kmik+2q3/lgZ/eVNIea4XomEFqLNZEzEo3WY7gmI7jeTVaj7umZeNbolLUYEtYYXdq+Z73sYt5Waz62Dmtc8MSIJplAVCzh/zDErbxksaS/T/swv5pDWdoRUU9Wt7NgmLpaYTwxkjNWsU9eqT51lfljz2vaHFSMor54JfiuJwZp4C2flebVNhKAjnzkGe5Ux+IB4adrbWY7r5Zo4Ga52zaxqB9ujNmr0NRhk0Ef3xdGHzyzP9/ehu2d7BPGob9iaO+Sa4Kpncszn8roH7r6DQRxa/anUop0EQrgpNevSWkrlUZsdHCa1U/cEW3ma91XOjgaL5QSDt5yAu/YQByJLHeO4lxnsn+4pAzucjdHnA5TZNpNkxeo0qSDBaXUSTxyShhyPTGqESRQfWxYyvP4ZDs08bkke69BNdpKIyNtMxKmJF0Ea8vpZfYLbrFdJEbrgCrBWG2jiyt4BJ7407kRc5XWtss16mdc6Re0gXLVN9bo6xBjCm8+Y3F5oSoLjktGBJS0xf2uLHOW7HhCIpnT4HW0FmW3htSkzwhAe9oBJXcLifC5Y7rkCBeGo546eOnXwtCmAgkX7FA3rFP1EJyXyv8FSp7lgw+GpV2IacisMR9XonpngmcA4oXHWUcnVa3gqtzG28FA7dWwm3WuWYW7mIXjBbiaDw3+E/r3lrKza3BJW1eLqEvpWmT0URDGD8rCEkgrI99O8hc6vI0oKOEly0mOEbT67sUHXUxOeGFcLu1pSp/IBBSGEbZ9wYK9pI2aZGT3XUbg5yWbeoPvCyvfAZlKDzCxZg/SfJkkEZAeIEbT1mODUDQfCtE4QhzicDA6Lingye7oWs1/vILXd2qj0vW00uvCZ/hqxGbzYHnSCy/NWXv2sAySNzCsh0b5SwkvJfsorGCrLo+Gp5006XK/PYEoQNSWvj6TwmcrpOZM2/rJEkBqpthkGVi38gjwJsqVuky6XxMzkO0c/5jFOV5jdrEcNlOVSPaLJ9/+Ejz1jnTceW0nXhjdhtzRxiya6Vs3CTXmv00p/XENdo41xmhJgUnBDg5Vbq1lMk5k0KomZnWa7UZO1TGcL9vU6+MwccnaKeENla6SejpIBSbN2hEgsLWBp/goSW4tIJ+PE3YNiYhLTL34ehWwK3kiATCwC14hUnh2kbY9YH/PJBzMHlQ1WnfxDXBrQhg/65qg6S1szSdtouakIZcEA88kk1poENJeAHWLEY9mW495qi2sHHymxI2tNDSnfVyMeRjsxLM+vd47OmUdNtWf6K/CWWN49sGTMYHiTvlQabt9rCYyOvOa5tKx+evtRvxZu0nAWnxMH3rA2agmria/Vw8Tn2jxCc45sgrVDWl1DR7KYCrAMD+bVXKv6lA+NaeU727naSNhiLEdvq86u1X6V1/CkKQWWl0BYP6ntuhbzfg9tlKwpRgaD1mrU9yc+vP5PIDV8ywc2RtYKMCw1gV9PksrmPatCyDWfCYHr+Zj8gs2jhng8FI5QrAM949uwbfcBdA1tsxX0tUoRa0tzWFtZRCG9iXJqE7nkBor5nIYaqVlCJnVOw7BZhKfUqo+YXK/P1gISv5aU+jTx0CSmtI12SxajqkyLcC03QjPwjuju2IJJSLQAZZbR6whO6Zh/qjqYrmsKwW3CbP1azKvgpgXv1eTKmaK44b6uTXh4Lt9Ty5ltftXqcm0zE235XHu1EZLO3cA3ceHve8204IkmDg8NH9iKA16ba8GfvnV4Y1K7RQsxags3JdZsvKLz6z5w6znPW/W5Om94xsQ/VterFNJ1M7kMzXNVbMBcR4kJRWjnW7n7raRJaGlSp7XIMZJ21mA+lOV35S1YEpxmamkqM6cqpQludrBGkSi0tpQk2tODwaEhDI9tR2xwFIH2foS6+uDr6IInGkOVMGUtFVgQDOE6vEUYpw0Jp5WIl9qo2rQbi96dts9rSZuozUrCidpB51IQIrQm2k1LqMOZXmUcFZCGkIDQzErzKJ/hYWhcb7/TPkqE36RDK7C7kSYtwXGVM79UnJWTtpFbxLpJK7cTlyYdCkjHN5Ha2kJifR2JjVWszM/gO5/9JOaunkeeAl3MxJFaX0E2Fbc36sTM1p8Ea1rYxjz1VoXWWhK2hEtanu2RsOnDn1pz2kpWRvmIh4bCxE1spsGTTytaq93aTNqGynjNCkinJn0JU0k/o6PuEaC1mz9ltwyOgC45znYZTIMwSXL0vTMd9UQFCYplW52kRpKg6hEr8yqhW4TUH4Ot50K8mZzJaCZ2hmm1VjndYzndq1ar9lqfOkQmycEjDHZs0LQDGUg+GI9qiNrgggvBcteqTx0iHNUWm840/JVXneWIZv4gK9BuC6KBZntUX0soda5tfE2TKqmjtLSGSccWTAdXzMa87HHDifdEHx5sNs49d9ctOmhxQ7MaRy8m02JEQwGOuMejBWfCjxm1ODfa1Y3ewV4MjAxiYGgEnZ3t8PkbaKcARzq60TMwhK6+fnuPXhMV1heiD+t2fdJsy/VklV+npbVJeDb72dGx2a/MrH4STCJkMF0fNp/rXxOu6hJsgjPwRmvlbd43mPypqP0xBmBqIakOlfmzBjCpIvPLmtfuviO2KlEyJHg0Quu+VeaSRM8NBTWTlXWp1SEtJDXsYdt3iuHYCTxYK7QgjqxE5pTmcFLrPl2hqTTYVGibdpW05w5P/eQHtq4NH93XOesSECMYz+3YxO86w/BcyW0WLu3scLZrHg1/ltPAf60WJx56aU95HQzXVndudJBfJno1cVJ7W/6uknIo2ZuKwseh6pLgiB48qt1O8IQvaaWFfaRJayGfOjOgrfgCZNqYvoyhvqRAaSNzwWU5h4c7GpwbUgs/mWcJpPxtoxWPLZq0khhIR3MnVF7+qqwH8bFi7D/KvTsq8b59nc3a5JSTbV5J+MTS/unHRw7BFqGFqO62CpnE63i9EUq6L8I3iSwYTK1ggVAsvyOuS/YlCiarnCrre+pUo1uJsAWTj60uaUjXCapLHeZjR+hLvsJc+cicilZ5I6gvdqtjxMJ8fh2G8hrcJl6Gv4PpOsKAubqJveHEey0BNP+tSXiZNpVzHcXy1imqiPWHuihQYdYhsyeAus0//G+rrYirmEvlr9fPozS4WSTVz2SFeZT/rPqv/5rPRSfzLV02B1f4yA0SjZtmXwtnapUy6eX6UIjYV0RZp4bUtBjEBSeuylZ73Lnq4lHBKvvZAifeV1NFQ8ETSMvLpL4wpuSZ8li7v+/3PX2udlli+40GssqvCq5+gvU9heT3KSiQppSvZsjrmRrEfOZcX2ciwXedI2KbaWVSx6nilrlXupFRlV/l3E8UbSH6Kg7G/MyrLbOdg15HlcTWhuxbi1dRzsXRVi0xTC0hpBZVqtc1pmtPK6mzmkLB8wbxM8a7IbXabqZWeN3wrPXTuTNTmhLVuZj01Xoc4zavTdu7ZObthmTPm/evP2vWLy5R/bpvdatOPRc8nhs2rTqa5XWu+4Kh8V0qVLXU+XiUh4re1QnrjShq9kYFxXIWuVRK0mL960ZNXLtbdGgFlTp3TOqS1av6VSErMhR5cb1tzWfm0hktvy/xuXxrK8iMrTpdWx2slnDoR4ropiT61cT8lhQk2AC5JRaSJJvEkoEIzTHqq8ngsJxWqPCSSRLtUqvhqrlZN++rY2jCed5KeiZHWoQjIN6gqbbOIQ61PPpHxzG05xZEu4fhjcTQFokCobBtndGq40acWo03E2RmRtLpNK5pfZ2rmmaytjbb75IjrKxCa3jIRiLMP3X1uTpVj2jg8kteWjDNUWSya91v1i2BVlLU50ygYBF+87klw4GdZu+D8lxBiZlN90ydrD6xIIMa0j6WxWc1BpX6vHk5l8Lq7Jzt56e9AIP+EEKkmaCorY5BVLfqETheq28J3BJVurM2apPK6FxH4SMXzOHVsrLGpKIhEz2JVxPrMHOuZ822Xa+T99Wm1nS26tePj0QsV/n3JN6TdLSk2jqYecWUQlIfe7J7zcQ/vO865zoMMUcztcy2NUpLzKnlHOwmIXhuqal1VF5a9Xr9QpYaVBswtLXpZQxFlG51kxhY++fJnLVM2o246bo1iG3nYi4dm9f/t6mZp+UDvgrXafhWPsGSX+euWScxto5lIkbX8xpz3wDHwVYQJWZv4kpYrXRj3u9vn2ko1Ud6yW+175iqTIBltV00+y8c8mPH7j3o7RtCrL2TAaPX3s81H1RwSeMb63DarwmXyRbPMNmz5j3rw1ZSniZOUiJ6ZufXYbn0KmymZh7eFPtZ/9tIjXDns9b968ypJJUr30hfvhUL26eYJFXkcivDe1qfKE43H0baQFyvPJaP5ew5H/HPjUla2H0ThoSldrYpNJbXsaGxCGlX1Uk8rAxv6XuDbArhU3sSBzMJwsE4VcPS2mKaTMH8pnU1IK+8gkOEXWIbdCRcEURH43Tlb90zH1VJJoeJbbmeaArbqIFkxrVsTXRwA+GkFevSukjSlHXLyhAw87mhEgdLuDht6DrMGE6MQWFp4eU+7SSaKq/KERceLRlsmWBNzzpf9vozY2aVceVYha2Yt/WlfCaTXmUp82lVB/FzIyGkK2lpu05bWUcHJeFu60KJj9FDdRKO/Emrm39uTOoTJbt2brUTzCa8/6skMklLamhO24eLl2wbBd53NOAJfzx1FVqhppTYV4V5bfclW8ysxjpGkwZwWkARql2T4K0kJ/u6SWo2wBKRMIlhkta8nliXxhqlEVSPpFFMKU1n18zTWpFDstG5VzTudm9hvxn/6AXKuvKwXEuKW9q3pWlcEnziyQ7U3LsxizpL5z73WonNWNyQ7EvQhNFqh91XGeInPLWNDm+aEGgywfZplyYQ3jdoUnWAtIP8UoZzbuzvuoa6oU7RRGtZdd/wUxvc6IU21hcDqo2qV8+v01ewjAYaNdDecBScqpg5wAhd+R1NNNog3K2toqOGv+RH877dE/6Wh9eWmsKktjTztJJw14iO0qs0/r9O19tnSbRRvU14lsfBzKQy2FxdFls65jTJYsWkhGW0B02AYnMzaUyOwaQNXGId7FTllSZpRtX0e6wRfO7xkjjNZL5s06fVfLK+SaTko+aRBqXFNoIYUVhtazP9NmpVJ+3sKNYhX09SZo0hUTSgrr2MzE1oEs8IYJ3YTC0LoCaKoyW5dAlKmRVUswmsXH4WS7NnbDBcc/stIooGAmT3NFTDeiUNNl/Ottp4o4SQOEgbmB/F+m0cVvetPtGM+fWMZc3HZHvBdtvXvZREOyU+N+1BFE2bsKxb2MFyvC/tpXaZlmy1jUn3VJdpRvqmOooO1YKb0jWTSborGe21WtnH+mUJWNgpEt5i+/T+qWNyCUZLqASD99QHTXoquVii2S7hRMSNNkw2tGS4uuQsk0ute85HFW103123x8I8l8ZmHv2xDhUxWMKpYwHWkUiRGVrnIrzTmi5ZYMBkzHM9n66lHcUwryaSgOX5V+VESV6btPNa9doAsxrBRhpWzSSYFmBYo5hPWo6NUFkxkPZ3cfiqHY7AOnc4OrzVPmkHklRSaG+Sn3n0g5i//Dimz3yUAhDG8OhBCxQ0iN4irHWGwXJJHelGBBzMFhPbPXWydaqjUyviFSzRwzQfk+UhbqKraGZ0EzMz2VFlVLZZXgi0NKLBsLqUTwInmjpc9fn4VkCh6UxNUep1Fy8ZUd99Mdoxr0ZizBIJx6YgmElV/c12upk+wVXdqoO4sDOchlU+x/zK7NbbOtyFpz0zGDf2I2EQb01NK6mjVN6S6uAzu8d8wrWnf4iFXFHXQNbVGme6joCAqnAzufuvXt9YgVPNr+Zr3fuepLysT8cb4bj6SSxjWFevMtpRhGQe29lcuEqVshPct/J1Lb9H544JWNzOXXJ1isnsuzShABVGDivnP4ns1hrWZk8hTjOy8PKn8cxnfgXPfemDiC9fYX5i0sTDjtfTq7h/Py1MKCUY1kHsdOaTOIhZrG3XBfL72q4kQWPiU4Nrr1SwTXJrpLGURx3kfFrmYtI9p8lc+3QtgRV8aTvd1w77RMcxIms3OuoZj8JNfWIcqvJ2aOJHFWhMqZv6T8unURvn57ZooHzNxHMeWnxo9yzI4bGVbGzUjsKjWf7GRESFj4RSbo1+gucAiwlEWDGWzglcvpNzjPlcp9+XrAE3JJPmZhI1bK67ma53BJO5EUpESjMPpi1ULxHTucoaTObRqnaJt2aBdKnV2XppTcGJ9tsRPGkTIakX31TeOopgZIJlYiyK5HFz/hVc/ub/wOxLJxBoH2EnApsrc8g3OnDsTX+Au972n9A/uqcZKDhaGLPdkFqmqJWYzZKZdJ4wC+/rHulm7RBOFCYFTn4FPepg0fTVpPKaMQkosKgU0Sjn2WReW2eS6dkYtpr0YN5mGf4x2rmZG1ZiuJJCwkX1BtpQLZahjzXZdmM3MIK5XHS/5DIwG5/xWiba8FZe3RP9ayilzqOcOWM0Fr1UhXvuylk7m+1RebkF5hrwOUHYUXnlkiivwVBSXh1ZzhK1Nbvf8lhUpe7TH+NYQraO5lFDEmIwzVE788NsJJAzpTcmmZ7/z8l1bjM14VsdYjC7p2sSS0fVIcI0O0Lw5b+4gITPyM3lSsUFBcRZc+KhcLgJw8FScKV2SMNYIMWOMZfD7vnRKG0iuzSF9elFmo8+dI3ejYl9t6O9axCvPP0JLE2dYn1aisdypJTqVftbSdffw6yss0U3V4/uiW9EcJrgZtICClv0zDaI9hJ6C5x0z8qwvHqG5bRjuF5A09StRNL2fWAh+ecKHAMev/VPgJZDY4evJo0lur4jxeBn2C3mdMKuvmPdTZobPnbOGkRz0ls0N/+UtDMmtv5WUT4XDF44ja1yDo7gtframLdJf2sPy1iArXrs3NGzRTv1s/KZRdW1wXHlVLd+9ldI6tNo2lzbPqQiKZfzTEm3QV3eI49QWzGfOL6ZnLP8ampJthL5igR8NWmcQZJt2saYR3W5cytDAssXkpazyNA6kCQTXXSkNkM1x2vmZx6flzGvpF0fX/Ux4PLzKF+JuMs3S2dmce30J2geq9jamMLVl/4NvsgYwr37EIzG7FNHdz7007jnHb+F1/7wb+PNP/F72HXwboOhL4m3nH7SmnWwHh1vIKLRjHgoANFRa0tFU5k0C4jYHkstevFcwaPOXR168U+4urbrX7lCjRmoQ5/JVICkraKMXmRS0aOs/VY1tEXBdMze9BlZp+jtYXh4fU6bZbS1aoj+tAJLfVZvbXoKq1evYGttBankFrRliftynMPPHQmI7ZCLZ36kGkrcDA/VYUN1wl/932wX82qsWUGeaVBiolLSvIaPJXcuHG1taptediQc4c68NvLDpwRrMPQTDCdVRMI4ngi5hReMipV4rc5QHpMcdUwzuetm0rlJTSsJ3qvXpgF5r+UvWV2sx9XphjNUh/IEdE74NuzBPLonH0z7DmqTR96Anx1oJrwJo1WPaTDe6/aFcGjnfchsLOHq819HKLaN7aGmqJTRPbQXnd197FXhJEKUKIhkihAlXaMNBsvhqNeZ28MSBOJCABbRNulj60KFnyVdS3OwHNshDaYPg4txHJH1lzRUGwnLBYbsdmlSdom9617Tjk1+akg/8oU8Ih0x4qzXsP0oVYvWse4tARnJJvMQlgHiz9G0RVvSTAth+Eg7Wmm/xsRWHIFoGGPj4xju60fEHyQ/Ec71csSNsGxIjFj7qellp3QtzRpgG5TccxdcaUhM93xV1qetZQtlYuKWS2rjOLVZkwz6MKdNvrD//LRoAW8I6dQyn5aRzyzi2iufQnJzmsTQdLVRjM+AR971/t96mMluiFo22N38iSlIUp7Rx9G1/XU/EUj/HWmIko2ON386fTXrdZi6LYiGtsoy6WV/91gQ2QVVEpUNV0cKhpg/tbyAk9/5Ivbe+loM7jzIcu7VWJWzgWDmFUxyEBBfwFP/+l8RZkf0HHqLBQYvP/r3aCcDIZ3Hzvveg8Nv/HfUpD66tBI6EvN6m4Xhq+24jjfh68zeXbdKRZvvzaeXzo7s7rZdUKoUJHuRTA8dXzpYLKM1AhKACs2utKGErFrU93Er6OwdRK1UIE3UoY4RtUtWMS+tKW3Mzg6GyLAEqkXDQqr5a+GqnzbB+8rHP4bu7k5ahvfajoLnnnkGo9u3o2d0GMVsFuXyNTKWfHfCEr0JrPWmgwAr0CzkZm1rSW94L9tUsM0xKuUqSsUSr2u2At/o32hHFQNESYKrcQP2qz62TJWeTV1DJpvGyOhh4pzD4vyj6OmK2V5yoegIIrEGnnv880TBj4kdwzj1/Aae/Pp33XvrB47dc/zQbfea5KgTLOncEmVHiBv+kixKGa+dhnBS2vIbWteSQud7OI1KcEzumcvTum8PWFZaxN1TUk8yK5MYlIShRsrTDM1PXsbI7gPoHhhgfzMPy1kZq1tM3IYaTeHLn/ozTL7yHPx9e9DTN4qDdz6EQ/f/AIa6+xG/8jImbn0TBnbup76S1pCoNPFWfcJRMAWvSQeHl6vDUHYPHQ2az+Wja0eyod4gotonhtCtjGAqO+/wyq7tir2nLThtYN5bRbWcRm/3kG1JqW3bIuF20tEv/UMB0mJfDa7L/2yzvfhFIwGW1tbuLEYnaXaNZlB+tPGgvimqTa57B0bJjAWszMxQg9aYn/TM5ZknhEqtnYzbTlxCfBZCsRBDKhVAfMuLRILu0VYClG0y1zhdpQAyTIV8iEwZRbkao0B1sO5O4hKj3KlXSA8KsLdOwctM85xtjOymoA1inQHp0uIr6G7vRSbxKDbX6f8vX0MuOYeBgTBCoTLWFjdx7eI1bK3nnzTmPHjrvWROfYe+SejmUUlOgGNSEcB1UOuZIdM8t+EDMQnPrTOa943Rm88sAmQnynTYM7kDlCwhoT7jpeVVz7mOZR7+C9AcpDZXsEifaXzvIdsduIWTyrXwDbAzq8UCli6cRHJhEdtvez323fVWBDrZ8GAY6YVrmD97ChN3vgF94zst2r8eyAhHCZRgMRlMHYWz6mqeu7qawkmESQLeE6/wnEwX1BY91GjanDufzduMRyaVRSZZQDKeRmIjiVQ8g8T6CpIbGygU6lhdXkMqU7NPPcU31qmFqDXNFFIDagvlVALl7Cb97grC7Z3Ei0JITahNb7O0BNmkvqSbxuZyEsn1JNIbCSTJVJOXXoEvFEGsYwDpZAaprQ0KUDtxDti3XPKFGo9VHqkJyw3k8zU714Zi+q6CNnyoVVJGZ19glE10mltCY/jREpEK7C4JGHmBmlbDRY3KInLZy+yLJcxNfxVr80+iVr6I7i4GpeUVZOKn7dvXBe2wyjJbpMvGZloMScGgcNL1WlvKOuY8dPt9x2+64z4jtjrCMYb8KHWaXDx1XPOZ7l1PQvTVZMxi5zcwrZVx5Y0ZLZ/OHTMqqVttLE4w+czg8VqD8xIIBSbJ1WUszc5g79Fb7AtIpJzh6DQTgZBGejUg3Nltiy3mL72A2GAvpqdPoj3Yic7hCWzNTmLu/AmMH7sfvSPjxlQsbnUYHMPN4e78SgdbOF1vTzOvkpAXk9rsiRpCQlMlENcVLMzN0ZfKM5FJ01masDSK1Or6iEQ9n0QhPot6maaVJlPb8oRJg3ppmUxNpit5yKRrWF2aZxBzzT6uoS1mMxkP1laTWF2NY31xhVotTpOZQTGtD1rofXR9CaRi5rZCkzp3VQzRi+7BETJFBZVC2lwCeSP1SsmmX7XMUV+qt2DSHC7t0Kd2qleYr7zJZjII8/bxumIbZyr4YkWks4KaPJUH/UmPluWpL6mZK5tYnnsB6fS0+euJ+CKFZ5nMN02fdN0EY2Eua8w4PNKBdK5A/7Ns6yT6+oNYWdQHkfNuxw8h05oj1VCNDQsQCXVAa2ajlWxIoJmul7mexEjNc5oYF826vJoFsKEFwbbAQvdokqQ5WafbG8lnWlIBgZhfzyIR7UhNE1jKGfPEIu3EQx8YUl0y+TQhTPq2eMQfQjgSYdS7SL+6humzT2N55iKusZOyW1vw0N/pHBxF19CYw4/wrI1qM5NGAVrvuosmDeHGa8eozaQ28p6SAp4WTSxQYZBWqYlR0oiEGGwwuLH57UaZpjnD+/qiij5NW0Chpu0eazSja2TeRbYvRU1SZsez3bU8y+bJGCkGD1n6nxX4gzFEeC/cyCBSy6LdlyNRsmiU0mQIfcu3DC8Zs00Lr+m7elkvkTGlEKQfWa+WsLmxQkHIGu20iKROHPTtoAa1s3Z8bSPD6RNNUe0CW86hUczwHgMx+z4x8aFgleir6u3XWjmPcnEF0zNfwQsn/h6LM19FaunLmHrlI7h66Vm0d+1DV3cvlpfFlDVqU32fTQyvj6g0GJQNYmC0G40g6aP5lVIdYdJSb5qyV8SW7q80CO83O4JH63ALnFxn3JBaWtKlV8t9/zP21/Vkq3kIT+d0y4zx1Kl6l1rfr7RhKiYxoYaE9LEOfc5M+SbPn6JtYxhGSQ9qI3v6c8qjThTzazRBcKLBAOamzuNzf/F7uPzE5xhUpJHZKiGXKBiDt3dEbdvfSP8gOnp62GnCi2VNUDR0xGidONju4UwBv97CJJ4arL4hSaC0UMQbdA2yiJlJmtWmEKsJMhU1lBZekIl8bTkyZF4bICGsz0l4yUy1LeIrolMgyEBhtqOQY+RayZKxqLvKazTVSyjnU/YZX32drJJZRi49j2KZTE7mKWY2aOYzZkFMa1a1hXCBviCFo/mtzyr9vgbvp9eWkIuvkLkK8DNqb2STaBSSJHOe9ecQqOXgJdP6q2TACgWI5bSVZBuZnXxNQZX5Jk9Qc1L8GKWzndSwXm8Hto89hMP73oqOyAitRBFZWojL557E84/9KxaurtGdaKCjQ5/WqGNzs4wL5xewvJbCwuIS25hHlf5sKNqG7v4othJZzEym6X5od1+Sh+n4zXe+5viRux4gx5JRSWQzW+JY/ZckS8W3kp59X7Ks/GPmoJnc9at5NCQh2PITTDMRrs7dSiQxoutgejIkCI0DiZPe3GQnN9DdN2jBUJ6m7eBtd5BhtFWAhjLIJIQlBLQ0rHugD4duvQ/rk+fYIXM48OB78EO/8kHsP3ormc2HxbMn6X92Yu+x+0yjaBiJcuQYjNfmW/FawyQSOueOkAf5TKZbMExrsj4JoM1J6znz6rl2ZsqtXbLNtry+MDUhtY8i3nIRNZq9Mpkjx3tlmtxqeYvna2Q20i84ohjGbTFPE1nUB7xpe9k80+iFgj6uOE3lQnrV0kgnaBkiA8Sn3d5Q1aZhelXFFlaQWT1VBlj02+bpEvQPDqB/iIEWtV98c4MaPkz8tC+4jz6r3mNnoKXySsSVxWWxTbNqpifo7+B5J+HWaFUIWzN2zFcq5FDIJCl0RaytPU/36RnMz86Rnt2UwzZE26Po6RimJaMLRgL5hCvp5KUW0qbtonfI308hi2J5QR8cp6AxmNMMYHxTn+8vOZ/zJjHn3WROEt75XEw8l0Y0P4Idcd1fvIEJxUyOmZvXYtLWvRvyKTXICMaPTPJ5xPitZ2oscxjDaKpTBA+xEdl0nMhKuwUwf/Ec9E3YI3feZbA1YWCdQZOGBjVVg6aorYoXv/hRzJz8opkO9jtiA4MMAkgUTwbnn30CoVg/dh29o1m/075Cx3xeJeFIAqn9wUDUztWwzOYSLjz/ZcRXrmFh6gK2Fq7g8smvYHVhhp3hw+bCRYs8y9RuAWrPCpmljeXtM9EeTUZKwyUQ8dYYMC1SI66TIUJkqgBdgAiZtw2lYpx+5otk6i1bPJ1Lr1N7MuKtTVP7FqiZCvSruxCMjlHDuc/ANOpsAzvJpv+k3eT3Et+ap0SXZhqDAwM0rz2kZcq+hNfX12uCl9raJKPVUaELoE9WiRZVuhxlCpIGy0UHci2ZWmtZGzTNc1haukrmbsPyIgWFJv3a1Rd47wqi0RBWN+cwOTuNdboOYUbdAX8BmdwqYeu7ZXmE2AfhcB2dDIpC0QYZmW4WomTUPhK/Yd8FqjI47Onuoo+aowA2o/Wjd91//Na7X2Naw811tjqqqUnINNIOQthMNq/tnp7b8fsSC9kzFjCTz2SMQKqYj2b3CZ8wxfA2DcbnEgob3hEezBNfXsL4zt3GKJNnXzbtchOZk6gxjwqrH3yIBPtsrC7S3o/JU8/RnJwiob3Yeewh3P7md6Ord4xugRdL508bs2676SiLknlUXszI+nUM0uzqoxi2PpTM9cITn8LMhVPSLXjxqc9gZfYCLp96FBdOP21R9dyVU9hMxmmWPXj5+e+gs6MPAx3UcrlF4qXv6bB/iwlqnwjpWaVJz1NoiubrJVL6VIIH7dqIX9s10kRn4pNktgpisV5Gu3INGMSUI6h7diAQ3oVY5xAZvot463OMIcPbBL8u/9Ht0anFwoqqK9TScwwg+wYH0c4IP0NzG99cR3cPAxuWSzPIytN/NFqSshp0D7IvIvJtiEO5RG3Po9ypmu0mUsHW5gymr72E+NYZCt9lZPKLjLo3iN8GRodj6IrGCJ/BUUCfkUgTap0CVCTzApEuvdadQ2KziNmpuH2gZHRbxL77sUVBkQLq7Yuhv58hVraI1eWMY85b733g+LH7jpNBxDAa2FYkTG0sdSzuFMPwmRiMerF5/r1a067FVMyjsqaO1PGUOj1jux1z656di/kdM1tErvqa942p6XMmVtbRMzRAwlcwc/Y8m1rBkTvuMAaWCSzlcrjw1Cfxyb/+TTz96D/iha//E1bnLllELEz33Hov9hy5i+ZXHyrJY+nCOfSMjWLHwZv53AmL1oKGyJCz51/GVz7xJ4zyX8TJb33Spjjnrr6IxNoU1ghz96H7qQH0OZ4aBrr6EY2Fsbi0Cj819vzkRbTHQqimryLk2aJgLNKvmmKEnmF7GjShmiQoUAOyi/NxEoY+KP3W+NoMvKEaYc5ihRozFO6mYGyjWSezBBn4hQfNxyxnacZJnzqZro2drelIWzRTp2musG1a8U4tKndBH4LW3p010mB2dgoDfd1k9hi1UcK+8t1NtyYQ8iGbIB7lEjVqkjAIk0GSArXl9WXMr1wmDddptheQSF7FyuYrWNk4SXFeZD3rzJdDKpun6dbXeqLEm2UZcft9VdtAVxu/6ZmPQalmvCavbGJzNc+6qlhZzZI+2ptUDJiiQKkcFUyIyiHcQCKhSF7fvSo9KRZ65C3v+w8Pv+GHf5lqXkQkEeR4ULXbu9DkuFBY7z/70Nkepg+h788FKH1iWUosy9A66MKSzJf8FwVA5ksyox5V6UNqMYReC9bYnb6aW68xxqQzb1LKTFV2vuBpJ159IXJjZhY9E9uJUA1Pf+Vf0MaI9f63/jh9sCLV/gKe/9pHkZk6gzolk7UinyyiXKgxIt+GkaFtCHSM4pY3/7gJUTGzhbOPfRK9O2/Gnttfb/6WfC0tdNBCkWx8A2vTZ2iar2BzhYwS6cGBY2+nKd2kxlnE/kOvQ89APy6dfpw06MLK4itk3hkMDO+idupnZ1YoSCMY657C5OXTSKb0Qe0YW+5FhIxeawQYlPWTsbLI6zNPVY1K5JHMkZnQQ6YZp08XpNLSljY+5PNpZBm4lOl/FkmL5TUGWqR3JOhFLNqOYKydTBekf1lHIpPFYN8wto8epAsTIdM2EM/EMTu3hn37DmKQ2nIjvobJS9PYtWsXNWkEM3Pz9F/bqNnJmFSWIyOjKHmSmF55AcXKGuIJar5ahMKk11TY910RCmyDZjxJBspjiFouk6PwefV9QB/9VI08NBhEe7FtbzvNdRgJ+pEKOvVtRH1MV/wgf7bOPo+SlxoNuiblBtupUQzB0D5ZVWxuZeiDpt0HC976w7/88Ft+5JfNGXZqnn/svy4cw0jdySfRPTc0xGeMQG06j0lTefKbRBhjTmo/vQoRJDEVs5AX+ZMBERxNgoqTeZMawUNH074sSVC5bArpVMKi99TmGvqHd5gwvPD4p6lJunH/G3/INKk0x9IrJ/Hi1/8Svq5ObN/7AJ74/Edo9gLYf+dbMNg/jOXVVdzxrp83bVyKr+L845/A4L67sfPQXagU6YDTvOayC3R55F92ERF2Fv39l099m2Z7hdpLy830cdxJRGLd1BKH0dtNzcZIuFFdpyN/mUENpb6jE4mtBJkmQKFIoqtT7feT+UkTtqmNWk1ujD6kq9XompVqo9bLsONLGuym+SQq1pFqq81JU+PQ2UExW8XU1KZ9uzHJaFZDUVomV5Fg0VfUdt/SzvogW1d3JzW6Zm8K6GjvY1s64Y8mSf8iCokg1hcyGBrtQj/9zs0VRv2M1P0xen7t7ApPjkohT+auIVsoY3mDGq6kxT9+mnHm83spXAHE2kOm4RbmMvQPhavqDlEb+zE1uY5Moozx8Q709YYolB4UaGkyaQpQSiPuXlopP+tS/3npWxebCpD1S/NnaJkSHqxTy69vpNz05Y69h46Pb9/LTtdW1WHTYvpMin1Cilyu6agGWd7mUAlEH3/UM31GShytKE9SbV+5sIFZHuljKXLUx34KWTacBFMUWWFQo/lk+Vly6gVHX1eSX6fxOdLAxjQr6Q2UqBE6uqh9WOfG4hxNTwR9Q2NYmb+GXHyZZutZrM3Ps1O7zBWo0/E+fPvrGN2P0IFfwfrKFNojmo15CYn5K1i8dhnx5BSuTT6FtdUTSCWuYnbmWVybOoFJmvBSoYDVtYuIx6cogPTgyTgb6zNsW9UEdHNrHUvLV9mBUZNwj6dIrZagRYhh5+5b0NczSvrR0fcySqcQRmhl5HvrAw364rSGgGQFymTatY0MQkGgI8wGkxFFQX2yRXvjVyj0OWqbBLWNVvt09oTsG2pV+mJVWo0923Yhs54mzSjM1DJVRvMdnSFq8Qg6PWm0o4Bg1yDNayeWFuZQStfQ0zVi/dHDfH5fjpp1hgHjFhZWFkiTTfqgSXioNKqZGlIMTrzNFwfFfJo/rxMnffyzuzfKfqA1iMjCkTGpIQcHuhDrqCOZLZEd5KIx8KGQZJJl8gawRcbMFysUJvdBUn3bTnQI+4Ksl5F5Sh8R9SLaFbAALJuh0sgVnc/Z2e077qGvtDT/NFYWnkVyc5JlNTjDiig50nbSFmI+DwMPMViVqUQmLbBDyzRFYtQCfUB9EredEXT62a/gioKTZ75sG0j5OgetofpShOaKxaikOFPRvk6tT3eV6HzXyaAFBgMbjILL9IE6+yZo4rPE6yq1Qgf6e7tx7tQXyFxT9EkXaTLkn6RRSm1Sa9LB3lzA0voZMs06mXINucoMTdo1JFanrXOzFeISZp2eLF2DVWrAEor0l+KJJFaWZ8mMc9RGClry7JQ0g6weWmbtN9SDwwfvYduLWF89x07xYGMjhd7+HSRrCWtLL9OsrdA8a1SCtMhqOjJHH02iqp86lwJU81s0Wi3yuh6wjw9sbZQYPTNI2qL52yoilyyxTUWk4gVsruXgKVLj+GKMgnuoBf04fOQmLNMf37VnHxLpuJn5Y4eOYl+XF+W5KyivbmKsK4rNajvedP+9uO/uB63zs+kpTGwvYaC/SDqGbRRDn1mvFKTdg0ix3jTdCH8Xg7kg7+epiPg82O5FmElBVzBEIWI/dXVHmYcMpWEhX42mvkRrQ/eMEXcb26wx1sFt9HUpGCUypr4aSX4kTfIM/DQqQKpQEwXoyuRzpFdBw1pt7O8INbWmfJvMGYjUjnv1he8UO5O+WSYzh+XFl3HpzJOYm34Ws9dOYf7aKzh78kuYufIsGZQRWKTTghywExtsncbBtKNEWzmL7uQCKgpokotIXXgRm2dfQHXuFXgrSdu+sJFfIqIFann6WGTqkhiWmNsrqCRAJk8fa2GWJqDNos0amXN1kdqMkhxrb0dx/QLhzFF7ZshY1CDUQFq5oy885or058jgGkDOZ8toHwoxrwSLwQgteYGOuHZU1XKyIomvD7XmyHCddOBNYikoclnCIbojLFMox8nIEk9FuItkngVqXJlXD/3CEsIBrepJkcDU/oygB2nOYqFOMlMPtUUnfIV2mreofcCwJzKKfdtvwXDfLkTDfew0+qHt29HXsQ1ZMoaPfukdN9+B1973BrzhtW/Ga+5/LWF12OD24QMHqJVK9O/YgR1k0IPj2Lt9FDcf3oN7br+V0fIYYkP70Dl+CDtuuReRXXdimQHb4ZsOWl/FE5sMUGTu27G6Tr8xVcJQ/wHctOMIJjqpDckJofYqurYFEaNb0tsdQaS7gf4JL/pJw6g+jMZM+SQDwr5OZGndaJXJK3lq5Yh9m7pM5ZXPUekwlgiQufvHOhDye5DYKCMdz6MzGEL/QDdtJBmR9dUqbVhdZcCnGIQWVtsMaVKkxZxir0fGdw88vGPfMDtMzrfMlc/e0HODzn6UkhVktqpEJEtfwY/OUBg3HdiBchc7iKZU5irmCaBxbY2ObBxpDRqzk8uMwjQ4VCTT+ch0etNSY2qRjnZ0dvZhePsueHt76QeNGQMweETEz06lad1YuoRCeAzbto0hnp3Cxhr9K8zDE2A0OZulyc6jqxZERREck2aJNPxVpRTXmdrDAWqdArp3RxkxehCjj5NcZbQYTyHa7WcH+KnlK9SIYRKlDb1DUdYRN7+vQsYL+CK0BEWaJq0E0npTLXPzWQBQYBDTT7wTSWph+mihCCn9/27qTIMjPa/rfAH0vm9YurENZoBZOTNcRdKkqBG1kBQtRZFcTiprVf7kX/7kT1wpeyqJK3ZSdhIrkR277NLiyHZs2UosxSUpWiyRFEWKHHJWzoZ9aSyN3ld0o5HnvD1jB8MmgEb319/3vueee859l4/AiZKnnzh3zqYnpzFNScDbpC1Ktk5gxWMxOjzDeWUAgs+B5L1rN+wnb1/BIJJuSd0K1AQsOBpP2JnTJ2HEIK64YbFYgnMi+OmsVGrMlZCUtbroVnkAdxNz1Wvpcd0ZXuXAMsHyzs/etk989Fk+K20/e/eKvf3T76IgWmRDQIMU8fT3LBYJo5HTFhtP2A2yVb1ZtNFJSIO+cju+cCydn2SNdOVQE1wMa45p0OAZMtWu06vSvts48T3aXKY3mfRbBkNYL9cJZrBTQe4hkwIBQDtO26JrWw2Or+zM9cizSLbF4zGCass+uLk4MES56eTl8dyoK3IfgmLloQ4NpTmBATop5As4ZNeqTRrBa7kTSYuktWziwEVKs9yyEDqqurpvqzSK7q5GtnJOXw+lNbf7Gd8RUfzjZ17/qTPHrB5JWA39NjYzarFQwOKtZWttbSAjejaBsL7dxxn5ZkhJaVj9nnkCVethtIIxv/nbXtu6tWMeftYY9lGXRpQM9mESCKpqpWvT5zKcv98Ka3tu8uxOs+5mw2ikI3ssYdo0RIK+S6pq0mAjiPadzZoFw34LAPAjWP2Q42qNtwr/Mm2ahxkJwwAdrgXD5MN1kxWdjjo5NWYT4XFXLTiKDtvNxfethjwYTydg2YiNJXPg2G/BkQD6b8y8sKym72oqoqoK2gVO4NPn0FDOBcs1auK3BjIG63MIBteYqq7ommEe2EolpTJSpXfQhpvCdvX9G/b3PvMxjOW2Xb95DXmiETUdC+DAfstL1zFbt9CqMRsJQUJ8Vp+07Qn3LYhR6h4MYRjRm5CW5j2oL+OYonAA0rKAZUcXIICu3by+bPMLWYtkSM9V3Y8paclExsbHp9CmQUweTt8fdEQnHGjFrJbCwAP83Y+c1OylvJ1/5CTBF7d/+Uu/Zv/1d/9oYIjC0dSl3PicTeXOWGg4ZOeys3bhkUft9PFTNpYa5cQQ5DRGAlcshtCd3ZKkilg4ZucwAlFPzMpLGzbqDYqw3V3f5MA0mvTwSz+7h3PnGtEaseNTo7bWMAvOzlv5+lU798QzdulT/8hioxkraApCLmiTExGMxpRtbFRsOIxQDzYt7A27ND3ib1soTiTjAL09udthawIm3T/YQyOk0l4bOxkE3OisSYweEtcTIS1NIfZV18N0aIa+hgqjKsDD/ktLBZduFHBdAi+dDtHpCjA6C0CrnhgM+NCJJV5HUAZJUs0hzNSRTcRT9vzzL1o6N29rMMoHy7cI6q7NTMxbDm2qO4PL7U/lFiyXO26p0RyBEYF5VaLD3Uq/eX3IjLqtqb5aWLNiJU9QapizArMEkDo+27p7z5auX7FoIglZoNkqZdteuW1rq+/ancU37fr1n5HG12mNHh1+AROZs4Wzj9iJk2ds/hSPhXnYFF1J709wDtV6z956b9H2S13MJCwclGSh08h2w8g1LcPQrdwns36X/cSi0p2dIzQ5Rmj6GIzqRfd3qrxWDrxu8YSiq2IZMmS7tW/1+irfC1xDkGNGkDTIuY6m/LXtCOC3+cAyLNs78tobb71n77x7bZDWz5w6efmf/pN/bNFI3CE5jgZpwyICk9cH4gGkpvlrv8dCYd/2i1B/Jg3dt80fCttbr71p9370uks196pVKyNGXHngb7EJq4DIB2DV2G4mMWHPPHbRttaIuvlpu3g+a9/5/k1rWshNsMiMJmC4JUsG45bicWOra0+cn7cTxzO2lr9m68Vl28Vw6GIjsbDlvBNW3mrYXqFg84/NAJi+LRXvoMG8mJi++XrICdLpfg+QK+5JUe0G6Z1OOiBVbd/atToiPjYehDnLPIdb5vihyDDgQIulIjY+F8U0NKxDmlJa30O7HRz1SdVH9vjp42hLUvLEKO2gu6Yd2NT0MYT/gU2kojDGMOk5zbmm0Ge6ObgjRjdao5TYQsM16xUkTMkqtbz99PqbtrVLpxbROsM9W8hmbSGXdRu/Voq7tg8ZTGSmLDc7bfntDdvf3rNsbsqmZk5Yzxs1XxAXPZG2ZCrF53hJyehKGEt9oiUiuv1iq7yHMavhSzGKfP4uxynsY0SHikQxjDl8QGYhhZOpSG6wLn1IJqtjXnTbZ1VwsD+AtW8haXRkwAFZpt08sBDv0y3s04kxCyA7Ir60PXbqI5bNTloEnAkPyhAqPe7ld2xjdcOOzR+3xOio/dK//nX7jS98aZDWz545dfnpJy4S2Unb3991paFIUG4sZLnJWRrQAwtl3IyTWqPi0r0cogqpQcR+DR339S9/Dc2xYy1ErUDdxHF3AevfsKfokmbqwWxio5kPZS0HO97dbNr+bsMiySEbz43ZsexpOwYjHOHkJ8bpyEzWCtW+/ek3vmUvPDZn0aFdW11ZshbHm8ymzLO4Zzdwvof+MIBOopnL5h3tWsSTtWq/YMsb+04rjqEzQ5GANYn4NlGr2UYnjsH+sJV3JGT336/CFmF78aV5229IO1ftwvxFu7tx0xp0xmGji2xp2sb6nmuLRz98mkbOWDFPgKrmewQDoE21PFm6O52O25Vb1+38yQVAM4N+pz3JLH6ZwCM0WLNs1d0t215dsRGMZKm+bbXhrlUOsM4AWSm+0RjcrTmNDqvCKop4pe4UYNddmOtlGVO0GtcQQgc+9cg5e+Glz1o8OeXunKftygcTxElX/CfJppvPjtAPKhUWN+5acfl9u3P3vu1hmGbHYL6wWb7dt07TC/vWTXc3jWdgddqvB0lJ+ugUOUkI6xC21RTAnsVI9RGN1wJQmTaBThN0UhCH1kadWjhjF04/DkiTNj09Z21hKb9FxkB+HfStKU8S1F0BK/bbv/uX9vtf+t4AnM88/dzlS5c+it7x8JlqaISrJgPQ6Cq4B0k7KmS7nYa5QA8Urw0KNOat5QNLy6v2vR/+yK68/Q7g6xhZ0WklV6CnIfQhuimAG3kidCNpv134eNb84RG78aMta+7DajjBE8dydvfuinvv2ceO2+Ro3Pw0bNuXsfu3VyzVx9Fq4VcqbBUYWsXiRqMFWySt0G0gJ3pW4fdUjAwwEiF4Di2J+K60KpZOYdHpln6gB5sM9OT2TgOwNWw8iWnqRl2hODLZ4pphVQCpFCrXGY1wPXWP7d7pW36lRiobsbPPjNvjZz9k589dhBFHAQDmjI7/8h//PoHZJG2G7MrNuzaTTrqbycciaV4zgmZL0Smb9sYb34bxti0MWD2wWiDqp5NaViPrqMpSKqqc5aHNMEnpCBqWTAULNzFjXUxSHDkgFjt5bBSJMoSkiNrJ2eM2AQA8qTkM6aCEI9PnRsIAllsYp6oKqJXJ0e4pctNDDQipsGS1nffttRs3baN+hE4MwoBda3DOhxjMWAqmo+99yAhNf+sBbi0BOdJdTMBFqdjFDDX525BlxzVbH4MLgKPIlclkmkybQc7MIeVO2Qzg3Lx90376/b+y+nDVRo/N2tj0KWsf7Vuptm5f+epb9t1v3R+A8/Of+/zlX/j852GYYU6c6AJE+lnAwqu5MXbxXrtWs60P7lmKVDI6OQnQ0GCdnt3iuR/86DW7cfMm6azFCctAoEth4sLeHuAOIY4zpFzSVKNGEKNR0HcCv4R5PBK1YQ3bcWGL6xswXIhGwPFl/Ghej/kBtI/OePT843by+Bk0ikYkeI3qhpqzyLlpy21Ndmjv7+EMK7ZXrVmjUrQ52FUzdtarfDaiodgsWS9wACCiVoD1irC2puUdm51wWusw2CCNa0fgQ9J+15WU+NGGWx47hSZfvLFtnZG8LTya4dgnLKVVnJyB9PrZMxftD/7wd+zNn72HJEAfez1u75+JHMdGL8Y8UVfp6OPgl/J528mXbO7YhLXrZVvfqpINOgAfIoBxdB97Fb/nMBpxslO/ByXTW1oEtru+adlYxjKhiE1mEs5IKqBVnhmbO2cBNG6P9oWQACF9CKjEoG7ehGurwaI0MaqbYgf4vJpMctSxo/qe1Ut5K8GkVdqx0mnaHiy/j65tQTxDvDcEsHWz3gAScCRCUHJUzZHQakzdD75Sa9vERMKhZw4gVsmiujHv7OisnVh4xHJjCbt+9Yr99dvfto6va6Nj4xYN4w2G23xGw77xp3fstR9uPFjgdvo0jzMOmHIaWg/uVuBp6z994wIEuEahaMWdPCYkbhEaW279ACHbrFXcsJmK8xGAmKUzUmijNixQI8o1VFmulIhinHxXa1Rwl6QnyYfs+LT5SXn3VlZsu0QK9gbMyzmcz6I564d2d7lmGSJvEmE9lkzZOGCWSHd3CG4hypttwNS07bUN29nYtT/+k2/ZD15/z67evG/3V0n597bt2u1NGz70wQw9q+Y5x07amvkm5z5YtzMMCLxHPjcqoiJ7tdThWA1Sc8adw9YKLI15ShFsqRwOPtC0IXRmmfc2MULLG8sYkyFLR1P2+k/etVv3Vl35RzmjQfsUtUiMcyyX9kiFBfOGejYM6FMZ0juMn5yMYEBzBLzPpgimyWzUEmNDFvb0LdmvY4xo92qTtNyz/OquBY48dozUPgMw5b6V1VSK66EjE1qWgaFVzVDzF/gj/DXIZGLQh+0upIt/tO4HEuSB7uXR88cskMohkcZtLBK2Cfp1JgErT47ZfG7cPNB6fqtAlhqGGT1IB1iZa+91h9CtyDgwERbgCYh0NIZnGcK9c13gQfsQaFtGFe6vf3DDGjC7yniNbsVWtnZsZ6/q5hKs0d7rq7WBIfrMZ/7O5ZdfeZUP0Lpw1QtVsoAtOfHBxvjCsPiBh4CqdA2QNcdTFzqYiTTQSdKY3W4XBoXiaRbpHI0s6PVaw51KxEgDAAu28HpSbtJHt76OS0PTkQ630Varm3nYIGhZwJCbnMAEzXCBHj4X/0kHKRKVppqtlq2v590oTKVad5MOOs2WW0A2f3beauWatXHXDbRcuV5DN7bdOVbbB3YsNo7jLtrWTgFWJ+UGhy2YjNvq9jLva6AJNdjth50PLYSjrxMITz32BGw+YvnSfeuS+ifGR202nbCVzRXLZQBV7pj98Lv3ME0l9BaakOuJYLxGU2jC+Ih5A4do3gOracnJoe6zDlNgxjpkHwFHRlB1V6MttBRF1YdUAtAcoGVJyQKQmn4MQ4Nst95IwKI+dPmw1rcLnG2bmXvU5i48Y0feEOeMG26iW5EoGgRQxUFAHqxUoE/JSG6IWuUy+kpGle51fflwYzY/5xT3Yo7K69bZ37TDdsPanHcb+VeoNO2d69esRJZKRtHBYQ+Ou+TG/bUxhtcXcZWUTMqLBEAegIFkOGZzU9NIhSNb3121+mHN6eMGJBNAt4oM3nh93d7+SX6Q1j/zmc9c/vTPf5qT0a8D8OkkVYvUDsJyY3reLe7iJ827VERKVA/eMfiS9xE49U+TF9QQGpf3k3am52ag+nFeRQOQej0tv/3v733Hwv4qDTtk+eIe5mOHDvHamemco3kC0iqAanJ60i48+QzCNWC7uztubD4cJq3TSRUc7dZa3u4tLnI+B5ZBb169s2K7ewW0r8fWd4p0UBNdSQocFZt3EfFVi9GQMlCaGaXxYc3iUSEcxWd70q00bC6VhrV2bL3Y4LO9dvbCGbTfEOBdsXAMBiXqQ/6ore3VXToKoqsrW4gWWDiERPCj03xRzJo6kxyr2TmNqpZQjNgmaVzsFeY6QwRGIkF6JKuobFNDO6vu2MOYqI1VA1XjxtDNUWQBasHaPE8mdn0SwRlHyT7eI9p5YsoeeeRl6w7FXB90adEu1yiJoMqBykAiG5GPm4wCIEWt6mEONmBXOv/hmnu3IpV/us+mgKpdVw4Kq3ZU2bbDjpaJHBJUXtfPncM2Umnf1cMbtNdecddGyQKa+Axo0KMckNdrwCQSD1kLErMRn63nt93QqXatbiJn3r+atzu39wZpfWF+4dLJ+RMg+8A58cGIgMbWiSihVKATIB3wuBCeG5gdvj+INOfKHaAfXDzg1eK2qdkZO42LjMMwGpr0VLtW3zf7wld+D8NRs1QcN8fFh4N+iwVjLs0MoSP9ME5HaYnOqqB1V9dWOZe+HZ8/hRtNQmoh65JiNHGgQOR20WnSOhGMgdsbnQidX5i182eO20ee/5C98Nzjlpoa43yylogGbZYA2CBFbu7tEA5tK/datrhThZX7pKdDx859OlPXcQaBT59bJ9y0vFZXAp5yrWWbuOVbyxUYsoGx8NhmoWX7Ox10JhJgBs3o6dke51Sr92x7s2WlfUyOyky4cOt5LT2OZiO9I98cq7QwIIVtLY2FlfIN6yE7VBFp1AE0DHhA27XQwW0YT9MGxaRix/1CmwBsAw6BoIo0mKNPArAl+RohquqAOkokIu2pdK9KikadHvapY0seDzf1jUUibjWCqFqTaniB05ZDGDh/dNz8Y3MWmpgzP+DutxocS/MizCKxKAYVciGVh3hPFP+gUUFJuo21EgEyBGOWkGvb4BSzDUbikIOpBFXrkfo1Qte31fXyIK2/+urLlz/76qd16lyD1L9OmItyF6LI1csEIWlR/kzj6DVKBu4vmokyRBrgWpS+dcuVidykjU1m3cjKCM8NcfLB9ojdurNoX/6Lr5CWDuzM/KxLXdfu37SS9FIoTHQOdIlvmI5DAzag/WDbZ0h+nOMROjBrL7/0qsVHc44JlELQ6I4ZdO4KHE1W0RChtklUlxxo5IvP18STgDSYZhwhLXQdWpVYL6xZCS3dQxfqmlSjrNQxdjje1aUPLDNNYxHRd7bR2ARI292MQgt8AAoutQUAuVBcs8/+4QsX7dzCuG11du3m8gpM0LfFxbJzzlpE44fNlW96BPFgNztFN8+JIUndIRjTj3koAfwmQPT6cM5BL9enGV09SybDSlruurX4jauAlTE0PsBFqozHfbYwPWafuPSSnT31YUyRpiNKauGeuX4OQRdhZCU0+dL5uAznuGcAQrWaGFPr1sWsIh7JuYesK/mkxYdiI3rLtBdWOGAYpbKVN5dpy02xlBsV6iCPBFxv0OOylpsaST9pBFB10f4QZHXQcMGZiCSssFOxb/71+/a9KysD5pxIZy7JWWl3h9nZ43QmkUUnabnrQa1OKtJAfMUiCGSftB//6hWlxqgbnpJh6qAdNTaczeVs4fS8c+oaWW+Swjs49shw0r7/kx/bN/7P/7CnTk3Zcdx7rVy2+7fvoDdxeujASrlo262KM1H17T3b395xE083eH6zi/ko0RCccb2AoyRlxGmRIyK5SaP16CyaAy00bGXYpNpAm/JdQ6NILuvwPHrdsaKGLxvtIZ7zoP8Q8j1S69gpC49Ou0J6LBxBzAcwdz6bnMraKM74sIH24rM0DnUEY7VrMDZMubvbdOPQmlkzgnY7kY1YMogWJDhqNPq22HS/Qyx7nIQoVxroqgMMgyojGiLmXGBI+saNmjRrHVf8l/7XyJUCr9UELh1gyGvKlTZMeWBNtJkmrhwiF+QLuk0CB1aqNfpWKaHj+T05gjmJJgbDkqRQAUxEM/ANqkjInPI8YB34BN6nxXjSoLCqhkXFtgOW5fg8Ojw0rU1r43WOfY2ewc4q0tf6futHJsyj6XkYq13kU7FaBZDgSecJ8DWrSteleZxuF2SA7TvyW6PSIbsUaIuu3Vzats39B4bo4tyxywEaT+kqnU66qf3HZiZJtT777o/fdBNpz5w8aZ/45McdPX/v+6/ZtZu3ELdhHgF7+bOfto987KMWjATd1ChNR1BL9nhtACBEQgn78jf+zKp7d+zEWMrW3rtqe52KbSAjjkhx0jJDsTBshpZqwXKwTQJj0CJEWjR0swujEJ4hv8ea3iMLgbIs4H5k/qxNnTxv4cwUHS3m0CQCRLUWS5HmRTFqPM140oYGAYAHmUIRqv9puYNmBcUBC1RoPisi5lUpaFUrTtBrwystqzis7QghnFcTiYSGBDClsoZSYS2oSJOIiwTUytaGPXt6ymYnM3R4B6B07Pb6ir1zY8/urZWtQQ92cKNIZ/MT5JC2luehcklnBDL9jT4Ud6NVOTdNtGgTScpjCCfHYtrNTgpRMmsw9Mp7Nakb5pxKxezEeMqevviIPf3Ci9DZ6IBxFZgKhJ68AGkTkyrA6CH3Dlo5viPNvzn2sNbc89sQIHIyTZqR1+k9Aq0kgMDjfAjt7nYWlNHSekA3ksQx0doeNGpguGcHjZI1K3uuMqIqjoA+JJknsJLFXLnSZcFD+9p33rY/+s7bA0P0sUsvXH7lEy+Cbi1sQu9xQqlUij/pZKRX5LrVCAPR3mprqUHbkqEIJ0hT+iN0yGCVXzwZs8Nm3YIYhbQv6Sr//+JXftmSvrZ9/IULpttV7175ABG8Yiv4jFWiJ8jndnsjFkvSIdJAYgz6QJM3SkQSTQlI6Ng6Uc6FNzmfk9Pj9qkLp5ypCabGrNLz4bbTlknwO2lRrJvm90O0ZL3RMB96Nr94z66/d4uIDVkyEbZQxG+VSssanZadu3je/JGYraxt2PbyEmHRs/srq1aq1CwTT6K1vBYeJn16+nb2xCQpK2R37i/T8T7b3i1yzpi0JHJm6simU0O2T9BVcNlDWp4B8FVr9UYbfMdZhwALzNdrwNy437Xdtq1s7FkFsxQnwF98ImnvAujFPLAFWNpcS3pKlQZVKSStxLqaBCLppaUbZ6eS9uHzJ2xhNkeGg/mzU5Y6fp5ModcCfNitR6AeuiAQSAVWMSDSQBKDY6pK4+qhIExzT4U+DfUKrNL7zizxPrGs8yJ8CRf8yZ2LW7ev2iO4Ud3TD0FIWmnlglvnDisHZY7QRb1WFYOIrgdfbiMJgZ93HnC8r37zDfuf//fdAThffeWlyx994XlbXxlohTARq7qlPxCGDUN0tiam+lyU6aISiYRNTk5ZJBklpeAI2x1X6NWQoLZa8bQ9Nj523D5YX7V/9av/zn7u3KSdPp4h7XMVnMzWbt6uL+Ztbb9hfiJopUgq4eS1ZUqDqJQ2igS4MNpHUe5utopeCbmTxxUSyamoz87lRu3CzBj007VIBiCOhK1WKli/WibIWuaVqSL1ZE+ctNy5C9YtlNCyQ4Bh3e161mof4fLzVijtuXPbRXNuIlemxsZsJjdh547n7PuvvWNJson2PFrc3bd//rmX7fyJ4/bNH/zY1rb3OVaBTjyy+eyEfeL5R603tm/lftVpLe8RfEhHHsDmWjcVDQEONF4HnTGM6QklAs6ADiE1wgA2SAcd8vo651iv49orPWtjFPL3kFawroxquUk+AWxuJ2LVoQmaCMyZDPtsLB21Y+Npm8f4zZHp5p98AcaEhSEV3ZlZtUgdo0MmUleoCiOwCYQyPaqOqPwHRGFRgsFJAOl4AVyvRw4IxLxWZUaVEV39lGNq3B3yc8fRl6uT8yVmFdB7jp37mkqLNANjfv6OhCtuLlmnVuE4WjkxCJqvfRfm/PY7A3C+8tJLl1/91EtEA9HIwXQGWq8NW7sDaqqUomWMTpvA5IRgDemcNqx0RBRqwq6K0O39fYsPpy2BWfnin3zZ/urbf2mfffFx0mTVZnDtGiVZXM5jHMI2Red/cP2mbW2s2vMffozIwyVXmrZfbcHKHdwymq5UdumyS3oMRqPomq5Ly9pATCwQ4UqDhy0LwkqCdwzn69bQ0LjLGwVLxDP2yY++iGP0w+5+9DNUDfNr6ttmfttu3FmxjULNIkqx9Zpj/Qk0c9gbsrdu3cEdV6xPwD02l7TTJ47RIcMco2a7VYAy7LOTp+dsdWPHbt1dsiKa/Kkn0K1zmKidbfMcySg4vrBSsUUH9mF2nxv6re61YWk0bw2NiZNP87zWWmlOZiQywrVI1aviYbRF32ndlB8SOEBONOnsXkjKxIYVtJ2+banIj14dRufWG20rlGuurYciYxaPxckmcZubO27zC3M2OjpqAZhVw4wPv0R2ZGScMv2uH/R4AFClW9GqFsPR9M7MuFtaA0YZSjGv5IZSsqviiKykVwVeMTIPVwfnYjRcKq2rDR/0elWmJEd8tJKv36K9t61W3LEvfePH9tVvvTkA58uf/PjlV176JI3xYNcNvktfKHJ0S7pjs7OWzo1bOBZz1X5RcaeUt3Zhm0ZpuYkPnsO4zcw8ZlWg8e+/+J9t+e41+/svPYV2TNHANBb6SMfUJIqdnQKs1cN8jbmVnQE+R1o2AENreFOiPUBK0F3iNAJ0hFbyY7zUgSo0S4zXai27+sGireR3YYea4QUcw2pEosnrtUGpqgSzUwtOV87PzNjkbJaOigCUQ8T3jpVL+26IL8g5eNFuO5tFu7e8YzPZca6nZYtLt2HwoNtAtlYru9Wfrl5ZR7bwfDsQt9FMHCNXtcW1bRf9iekRjtnkeqWTsU90TIPO8hJJSYK6sFe1KhKlAdtrlpc23iJhuE4KaSkEweMHWOG4pvAReOjsBgCd0Nof9GaX6PTDfElkSiYQtZE+ppWcoi1k/GI/+s7nC1qAYJ55/CMgOESf0Z+cRx3JBknDYmI+aVdAR5DT3LxPuhbAiQE5d5WTBDZlS6Vcx6R6B8fRDw9vrutKhnqCz3cbiQF03uYykWZbuX/8rvfxFj5D73NTT/jHa3oAFSBrIvKQZrkNd+z3/uBr9jtf+fOBWz+5sHDp9KmT7sM06qNG1hvkvM89+oiNTU64pQZDer4rga5oQRQDmGR4zCL+rI2Nztu9/XX75f/4by0x0rFf/NTzFovG3LpzkpXrBE1yDZFqI7wvFkdf0mhif02eDeBw3WQC/qZ92bWzb6PVAgwK6xG3QK4Da3W02ZUm5HKcKGmsjnbpwhhafrG137ICzretagMRnklm7ORUzh49t2BnTsy4YbN7t5fs9rWbVikWbDo76cAlCaA6oVy40v3m9rbNTY5ieEL2k9t3rch51UjH9/b2rcJ1qMNOz83a04/OubH3EKDNJhNWaVbMFz6yqDdi0WDYOn3+Fo3YQQXg0CHVEtSnNIf3U611xNdFNg3WER1oWa0K3siQIhp0e71m9VKXAELqkDk0ilJEH2tNe5c+qtcOrLhXR+/WYCp6nf6oYwRruPQhb8BqkMD6VtG29ypcT8FlIbnrIa5ROhFaUz3cIQmeG/Q9fS7N6IY0nenhfHjeqUFQJyZUKUgpXg9JQOlJsafTqrxesBMDa/tzgVmZ2GVgXivSczdAU3Lmd6FcZT8ZWQ0IDCEdD4b99s7VW3blytUfPQDn/KXTJxecBpHgnpyatJNnTlsGYHmEeqJAN1w6aNIQTURsq257929bv3ZkmfQ06XDcrixdt1/5tV+Fgfr2sWfPuYiXftjfw6FxQmE6S/pRNx2QsZrQNjEwR4106mbLuwvloYajwQQkdVYA99eqlGy40XJDY2GYT0Vdbb+9Tyr1kSbTozF0lGZsw8zaE5MUp/qptoMO81mr65u2urYOWMMEUcxmcfrTZII2gF5bzfNcwo7PTttkNm3TUxN24cIxi5IKJc5nJ9PWwLFr0dpurUOa6mHCUrZAitzc3LfrtxZJxT57/Nxx++TjF+3uet42kAOlatvVIsc00QtWaXdx1EGlRzQzx9VWOaXNBm2JPyC1a5qZR6yPtqyUkVCTYXTiIT+rdEOToC01JDSF8D7s9CwSTNhYdAym9dlavmB71YYrkekeRGGYXsPESuGpDGkcJlbJTxtR6NY2WglZKjesWCxZDbNYq9atqufJCKWS5hEM3HSz2bD89q7tYvh2CcxSsUyAVXidXtuEODo8NDTK9Tx4tPAfqhOr/ZXSNSnZzYry8gygdTVWpXX62LEnbdFDrvFSR1JiqyvvXgOc7z8A5/zxSxfPnrLZmWmbPzVvcRpfN5H3cBDVvUS3rjhPquMYTreNxmZxvNKRMfuz7/y5/cYXfgtW7dorP3faJni/1nJHwiF3HBWV3Z3XOEGlOa1b0QzxDq2pKVg+GjMUjABSnU6PBijYvfsrpsV2pUKBNH1gNzY2rEinFOpQfxQWh8lifJdcUMP6YFMVoXMYgthQ0Cb4jHBUn9mlczTLp8lnhG1+dtJub6wMHG0mifZNW5wUSOjTnOb0qYYzd7Y3rN4ebGWoBpS2jAQCliGDnFugjcJ+e+TCKXvmQ+csBwMXAMdbd+7au4ursBydRlsIdJs7ddgc546RqQJYLRFuo9MrBYDZ0aRf8hAd6gBHe9F3ZEhkCyzbaiFrALOK7FoO024dAsSmbe/33PS+Ur2MefVbFsMWD3ncEgovv8eQUhoIGT92kvSedPM9gxw7wPUHOP8Rglv7dCrAVWrTLKgRXq/UPzSMNILJtC5JbKqNDkQifgyq2joQBuiYZFcpEPjIbCIETUY/4DyVwgXGJizdo889sLiqA9qcViU3+Ji2VgWA7EfmHOaY2sxWVSCZQ8mxK1fe+1twPvv0hy793V/4nEVSKQQwoQ4oDw80ZX4g6g9qRQcq7Ubh6RxZYjiLJkxZj0j/D//9N+1rX/+6m7b1i688gz7NAlgunvcp/dWJxp3dXTftTeUHD6+Te5SL0/rlIBerBm3hlBswY3lnx3ZX1m1I7EPELu2UFVJ2SBpvEPkTmRSdRBomnS8vblkVRtdkFR+aLdFHcBP1mpyQI01Eabw4nZtCzyQIjInRtN29d58cSspPp62Ge1fQ1DFK0qtVjNva+o7lYYc20V8gMEq9qptkW+u20HdagBZEv07yGR0+Uzu2DVuAzh8dTdosbHzj7potr+0g8jE/5nWptIkUOaDdRmDPIwxMC73cP5RZwvDwOX3SvwxQq9ohIDtWbpDK6UyZUBXatWb8SE6b89aUu2wsak+emLSpdMpSnE9YQzRoUd1wVZsWaL+jHIYzPXsS0AFIL5qalKmMpeUg0rSBgIYVfU7z+zAqKv0IfJJc4RBnzzG1V6oWnI2NpXguzHNIKQghSJCGAbmK6l7g4tofgLv7mPLZmhesbKi0/v9XBARa/a7rcgX9B6VLPaf3S6+qRPnee1ft6vvXHoDzuWcuPfPMEzAkoCRl99F3KhJrNFK1T0WfOiPQh42840RO0taru/br/+0/uXmcYRrrH/z8cxYiNQ2GvUhdnaZ9cOu2KyaL4QR0jSxoa+xqpWyF4q5pnbs2Mqg369ZGT926etP2dvJuY4H9atOKyAAJ7kNYSbONAnCbRquypKuJsVHj0gC9l4vG6XGRKztF68KsqiRUSDlr/KzJtk2iukOK2ri3ZC1MUBS36SFaF2/eo0E4vjZn9YVsa7dgW7B2EPOxtHGflL9iwViIdOtzs2a6vE/yP7+1RYMeuKAbwSDVaZseBq+CU37j6l2YrUiqO7RuS2v7NTJCZ9H5kjQHYskjAkLDes2uMwIq5jc4/4peL00HVDU/VZuTqQzjJgrzELM0eRwgcVqk3xoA1msDAiiZIJHUFjUhV1XJTI5ZdHQSQA+hv9HJ6Gb4ALTwH8cWwynoFZx0EuyJ9MKwBYIwGaiQaRTYtLepMNCi/SXTdAwxqkypRKsOqaFr9RPQ43ntRaA6J+zIdzGqwMf/3PP64u0cR9UAsSi5kmNp/4Me7SNQvw84r127PgDnU49duPTYI2ddinUHlVbVu6BkdyE1tN4QqWIkZrFUzF6/+bb95hd/y9565z036/mfffY5l+bcvTB5p4q6mqGeSERdJGnvcumdGG7fzZQHMNqCRsuHxRxy5C0YUGPf91e3bI9ObnPhWnKsMeEqOqRJ4/YkqjESTY6R3912jlkbL4wnk25YMKFopvXkjps0eB7Aawg8D/ilHzVPVcNvO4V929lYtXik77bH1nyJBilco0iK3kqrY6t7BWtzMcs7FdsD5GKf6bGc+XlBARmhmeLbMOyONsTi2FWAWoJ575P+S7h3udJhOtxH+tK22gKWs6ucn+5GIZBLewogR0p5XCcXSCd7XWq3Hu9X4NChAoNcta5NIDgAtEVYOI8GXN6o2N2lPTR1wWpkgFRaS2sy6NuYjYRT6gwgo5IOn0MfaO2QdJ00X59zEhv36A8VPqUBHYjk0Gl/PWR2BgDjb/qPh0yOBmoCpHqNyMnVcyEEEP/nb8MwrgAo8Olz3DH5Ekh1PB2fDwfbageCl7/JhOnz5DuuXr1u167fGIDzyaefuvTss885PGqfHddgvKOxvWJ+Gizsn7TAMO4yFra/+P7/sv/yxd+2+2t5e+GJE2jM85aU9tPMdAChiHOTkwUookGsISZVXUwbdGkoUXXMUqXqgKv30Gqk1Kbt09kCUxnWzdcBJh3YgK3aXF+MRm9xgqs7WgAG+xBBSBm32X2dNO4HtDvlsnUAYIift/bL1uBze1yHyiaYXGvyOdqMXyNImwTAUePQlpwZgHFxxL6Q160x2i81YJNDG41itLieXW35coQ7Luo+PgQhICtiDt1aa9JfAYDq+LoTxrn5rF04d8JmxmM2mYlbKhK00XjIMvGom+6m2V5aRpLNBO34VMrNU9VShgQaOSYGJNWGaJOxVNTNA41HQ073+mEa3dh/BJZSnVc3vYoFSfEZUvzF43b21KSdQFKdXVhwG09EkWhdaTmCSWSgrCVwiDgOIBwHes6fJnJAAqqun0CNA5OAOiiyy6zQn3paQSKA8nqVisR4MjjwLK+m3/lJ0kIs70pH7pjCgoOWA6u7XTeuXRlWJSWB3k1+5gUCtj7ovfev2vUbNwdj608++eTlR8+fhUG0fkbLJ3w2pLHn4RAXQIOgB7BG9vrP3ral5SUHsCxmIjcaR4SHOQQ0Lq2qD+JnxZHMjhpColcnqJEDt9qOnxUdzsGpwMvv0i7aikZT4+QmNevbxSIdwlvcBUvHKGU8vM2JNE8bxlUFWdJBNUXN52xqLBlxrQCrodeO+Fl6Sut79Ln60hCpDEuEhtIMoTipLEhwaQ5pVeO+vL6AVnZmDrDoZNQHmnvZqRNAYj6Cra3r4wR1/gMd57eJWMSBRu3gUikN3iaVa9bU4G4U6jQFLvKDn3Ut0nkyHNJm6nwxpTpPqNEKx0FKpsPpLdUO9dA1OR/Az/qbJgeriqHtylVgD2iyyvBguFkg4lXun74GS525Jn7Xd/1v8LmDNn+gFvknwAiQnLEeeq1ygthRrxl+cAS98eGB9G5+ffhZuhb3hL44xsNCvfvAB+91x9JvD1567arS+rV/8/8A5pLjh/c5g5cAAAAASUVORK5CYII="/>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9974" y="1264119"/>
            <a:ext cx="3408294" cy="2746161"/>
          </a:xfrm>
          <a:prstGeom prst="rect">
            <a:avLst/>
          </a:prstGeom>
          <a:ln>
            <a:noFill/>
          </a:ln>
        </p:spPr>
      </p:pic>
      <p:sp>
        <p:nvSpPr>
          <p:cNvPr id="17" name="TextBox 16"/>
          <p:cNvSpPr txBox="1"/>
          <p:nvPr/>
        </p:nvSpPr>
        <p:spPr>
          <a:xfrm>
            <a:off x="5214574" y="4086150"/>
            <a:ext cx="3429000" cy="1785104"/>
          </a:xfrm>
          <a:prstGeom prst="rect">
            <a:avLst/>
          </a:prstGeom>
          <a:noFill/>
        </p:spPr>
        <p:txBody>
          <a:bodyPr wrap="square" rtlCol="0">
            <a:spAutoFit/>
          </a:bodyPr>
          <a:lstStyle/>
          <a:p>
            <a:pPr algn="ctr"/>
            <a:r>
              <a:rPr lang="en-US" sz="2200" dirty="0">
                <a:latin typeface="Segoe UI" panose="020B0502040204020203" pitchFamily="34" charset="0"/>
                <a:ea typeface="Segoe UI" panose="020B0502040204020203" pitchFamily="34" charset="0"/>
                <a:cs typeface="Segoe UI" panose="020B0502040204020203" pitchFamily="34" charset="0"/>
              </a:rPr>
              <a:t>Dead, dying, diseased trees present a hazard and are removed to protect electrical facilities and eliminate risk of fire</a:t>
            </a:r>
          </a:p>
        </p:txBody>
      </p:sp>
      <p:sp>
        <p:nvSpPr>
          <p:cNvPr id="5" name="Slide Number Placeholder 4"/>
          <p:cNvSpPr>
            <a:spLocks noGrp="1"/>
          </p:cNvSpPr>
          <p:nvPr>
            <p:ph type="sldNum" sz="quarter" idx="4294967295"/>
          </p:nvPr>
        </p:nvSpPr>
        <p:spPr>
          <a:xfrm>
            <a:off x="8478173" y="6374107"/>
            <a:ext cx="516570" cy="365125"/>
          </a:xfrm>
          <a:prstGeom prst="rect">
            <a:avLst/>
          </a:prstGeom>
        </p:spPr>
        <p:txBody>
          <a:bodyPr/>
          <a:lstStyle/>
          <a:p>
            <a:fld id="{5E94BA17-8AE8-4651-9FD9-8589E5D42325}" type="slidenum">
              <a:rPr lang="en-US" smtClean="0">
                <a:solidFill>
                  <a:prstClr val="white">
                    <a:lumMod val="50000"/>
                  </a:prstClr>
                </a:solidFill>
              </a:rPr>
              <a:pPr/>
              <a:t>5</a:t>
            </a:fld>
            <a:endParaRPr lang="en-US" dirty="0">
              <a:solidFill>
                <a:prstClr val="white">
                  <a:lumMod val="50000"/>
                </a:prstClr>
              </a:solidFill>
            </a:endParaRPr>
          </a:p>
        </p:txBody>
      </p:sp>
    </p:spTree>
    <p:extLst>
      <p:ext uri="{BB962C8B-B14F-4D97-AF65-F5344CB8AC3E}">
        <p14:creationId xmlns:p14="http://schemas.microsoft.com/office/powerpoint/2010/main" val="126210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ardrop 4"/>
          <p:cNvSpPr/>
          <p:nvPr/>
        </p:nvSpPr>
        <p:spPr>
          <a:xfrm rot="11609300">
            <a:off x="5312750" y="755635"/>
            <a:ext cx="1721556" cy="1721556"/>
          </a:xfrm>
          <a:prstGeom prst="teardrop">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ardrop 6"/>
          <p:cNvSpPr/>
          <p:nvPr/>
        </p:nvSpPr>
        <p:spPr>
          <a:xfrm rot="4139861">
            <a:off x="317422" y="1227797"/>
            <a:ext cx="1721556" cy="1721556"/>
          </a:xfrm>
          <a:prstGeom prst="teardrop">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ardrop 8"/>
          <p:cNvSpPr/>
          <p:nvPr/>
        </p:nvSpPr>
        <p:spPr>
          <a:xfrm rot="15333374">
            <a:off x="5317537" y="3064775"/>
            <a:ext cx="1721556" cy="1721556"/>
          </a:xfrm>
          <a:prstGeom prst="teardrop">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2155343" y="4159857"/>
            <a:ext cx="3056090" cy="830997"/>
          </a:xfrm>
          <a:prstGeom prst="rect">
            <a:avLst/>
          </a:prstGeom>
          <a:noFill/>
        </p:spPr>
        <p:txBody>
          <a:bodyPr wrap="square" rtlCol="0">
            <a:spAutoFit/>
          </a:bodyPr>
          <a:lstStyle/>
          <a:p>
            <a:pPr algn="ctr"/>
            <a:r>
              <a:rPr lang="en-US" sz="2400" b="1" dirty="0">
                <a:latin typeface="Segoe UI" panose="020B0502040204020203" pitchFamily="34" charset="0"/>
                <a:ea typeface="Segoe UI" panose="020B0502040204020203" pitchFamily="34" charset="0"/>
                <a:cs typeface="Segoe UI" panose="020B0502040204020203" pitchFamily="34" charset="0"/>
              </a:rPr>
              <a:t>Situational Awareness Center </a:t>
            </a:r>
          </a:p>
        </p:txBody>
      </p:sp>
      <p:sp>
        <p:nvSpPr>
          <p:cNvPr id="13" name="TextBox 12"/>
          <p:cNvSpPr txBox="1"/>
          <p:nvPr/>
        </p:nvSpPr>
        <p:spPr>
          <a:xfrm>
            <a:off x="2558949" y="5011133"/>
            <a:ext cx="3341101" cy="707886"/>
          </a:xfrm>
          <a:prstGeom prst="rect">
            <a:avLst/>
          </a:prstGeom>
          <a:noFill/>
        </p:spPr>
        <p:txBody>
          <a:bodyPr wrap="square" rtlCol="0">
            <a:spAutoFit/>
          </a:bodyPr>
          <a:lstStyle/>
          <a:p>
            <a:pPr marL="171450" indent="-171450">
              <a:buFont typeface="Arial" panose="020B0604020202020204" pitchFamily="34" charset="0"/>
              <a:buChar char="•"/>
            </a:pPr>
            <a:r>
              <a:rPr lang="en-US" sz="2000" dirty="0">
                <a:solidFill>
                  <a:srgbClr val="323438"/>
                </a:solidFill>
                <a:latin typeface="Segoe UI" panose="020B0502040204020203" pitchFamily="34" charset="0"/>
                <a:ea typeface="Segoe UI" panose="020B0502040204020203" pitchFamily="34" charset="0"/>
                <a:cs typeface="Segoe UI" panose="020B0502040204020203" pitchFamily="34" charset="0"/>
              </a:rPr>
              <a:t>24/7 monitoring</a:t>
            </a:r>
          </a:p>
          <a:p>
            <a:pPr marL="171450" indent="-171450">
              <a:buFont typeface="Arial" panose="020B0604020202020204" pitchFamily="34" charset="0"/>
              <a:buChar char="•"/>
            </a:pPr>
            <a:r>
              <a:rPr lang="en-US" sz="2000" dirty="0">
                <a:solidFill>
                  <a:srgbClr val="323438"/>
                </a:solidFill>
                <a:latin typeface="Segoe UI" panose="020B0502040204020203" pitchFamily="34" charset="0"/>
                <a:ea typeface="Segoe UI" panose="020B0502040204020203" pitchFamily="34" charset="0"/>
                <a:cs typeface="Segoe UI" panose="020B0502040204020203" pitchFamily="34" charset="0"/>
              </a:rPr>
              <a:t>SCE meteorologists</a:t>
            </a:r>
          </a:p>
        </p:txBody>
      </p:sp>
      <p:sp>
        <p:nvSpPr>
          <p:cNvPr id="14" name="TextBox 13"/>
          <p:cNvSpPr txBox="1"/>
          <p:nvPr/>
        </p:nvSpPr>
        <p:spPr>
          <a:xfrm>
            <a:off x="7117070" y="1025560"/>
            <a:ext cx="1682337" cy="1200329"/>
          </a:xfrm>
          <a:prstGeom prst="rect">
            <a:avLst/>
          </a:prstGeom>
          <a:noFill/>
        </p:spPr>
        <p:txBody>
          <a:bodyPr wrap="square" rtlCol="0" anchor="t">
            <a:spAutoFit/>
          </a:bodyPr>
          <a:lstStyle/>
          <a:p>
            <a:r>
              <a:rPr lang="en-US" sz="2400" b="1" dirty="0">
                <a:latin typeface="Segoe UI" panose="020B0502040204020203" pitchFamily="34" charset="0"/>
                <a:ea typeface="Segoe UI" panose="020B0502040204020203" pitchFamily="34" charset="0"/>
                <a:cs typeface="Segoe UI" panose="020B0502040204020203" pitchFamily="34" charset="0"/>
              </a:rPr>
              <a:t>Advanced Weather Modeling</a:t>
            </a:r>
            <a:r>
              <a:rPr lang="en-US" sz="1600" b="1" dirty="0">
                <a:latin typeface="Segoe UI" panose="020B0502040204020203" pitchFamily="34" charset="0"/>
                <a:ea typeface="Segoe UI" panose="020B0502040204020203" pitchFamily="34" charset="0"/>
                <a:cs typeface="Segoe UI" panose="020B0502040204020203" pitchFamily="34" charset="0"/>
              </a:rPr>
              <a:t> </a:t>
            </a:r>
          </a:p>
        </p:txBody>
      </p:sp>
      <p:sp>
        <p:nvSpPr>
          <p:cNvPr id="15" name="TextBox 14"/>
          <p:cNvSpPr txBox="1"/>
          <p:nvPr/>
        </p:nvSpPr>
        <p:spPr>
          <a:xfrm>
            <a:off x="5900050" y="4831184"/>
            <a:ext cx="2835027" cy="830997"/>
          </a:xfrm>
          <a:prstGeom prst="rect">
            <a:avLst/>
          </a:prstGeom>
          <a:noFill/>
        </p:spPr>
        <p:txBody>
          <a:bodyPr wrap="square" rtlCol="0">
            <a:spAutoFit/>
          </a:bodyPr>
          <a:lstStyle/>
          <a:p>
            <a:r>
              <a:rPr lang="en-US" sz="2400" b="1" dirty="0">
                <a:latin typeface="Segoe UI" panose="020B0502040204020203" pitchFamily="34" charset="0"/>
                <a:ea typeface="Segoe UI" panose="020B0502040204020203" pitchFamily="34" charset="0"/>
                <a:cs typeface="Segoe UI" panose="020B0502040204020203" pitchFamily="34" charset="0"/>
              </a:rPr>
              <a:t>Fire Monitoring Cameras</a:t>
            </a:r>
          </a:p>
        </p:txBody>
      </p:sp>
      <p:sp>
        <p:nvSpPr>
          <p:cNvPr id="16" name="TextBox 15"/>
          <p:cNvSpPr txBox="1"/>
          <p:nvPr/>
        </p:nvSpPr>
        <p:spPr>
          <a:xfrm>
            <a:off x="211524" y="3083522"/>
            <a:ext cx="2135754" cy="830997"/>
          </a:xfrm>
          <a:prstGeom prst="rect">
            <a:avLst/>
          </a:prstGeom>
          <a:noFill/>
        </p:spPr>
        <p:txBody>
          <a:bodyPr wrap="square" rtlCol="0">
            <a:spAutoFit/>
          </a:bodyPr>
          <a:lstStyle/>
          <a:p>
            <a:pPr algn="ctr"/>
            <a:r>
              <a:rPr lang="en-US" sz="2400" b="1" dirty="0">
                <a:latin typeface="Segoe UI" panose="020B0502040204020203" pitchFamily="34" charset="0"/>
                <a:ea typeface="Segoe UI" panose="020B0502040204020203" pitchFamily="34" charset="0"/>
                <a:cs typeface="Segoe UI" panose="020B0502040204020203" pitchFamily="34" charset="0"/>
              </a:rPr>
              <a:t>Weather Stations</a:t>
            </a:r>
          </a:p>
        </p:txBody>
      </p:sp>
      <p:sp>
        <p:nvSpPr>
          <p:cNvPr id="18" name="TextBox 17"/>
          <p:cNvSpPr txBox="1"/>
          <p:nvPr/>
        </p:nvSpPr>
        <p:spPr>
          <a:xfrm>
            <a:off x="250852" y="3940016"/>
            <a:ext cx="2078777" cy="707886"/>
          </a:xfrm>
          <a:prstGeom prst="rect">
            <a:avLst/>
          </a:prstGeom>
          <a:noFill/>
        </p:spPr>
        <p:txBody>
          <a:bodyPr wrap="square" rtlCol="0">
            <a:spAutoFit/>
          </a:bodyPr>
          <a:lstStyle/>
          <a:p>
            <a:pPr marL="171450" indent="-171450">
              <a:buFont typeface="Arial" panose="020B0604020202020204" pitchFamily="34" charset="0"/>
              <a:buChar char="•"/>
            </a:pPr>
            <a:r>
              <a:rPr lang="en-US" sz="2000" dirty="0">
                <a:solidFill>
                  <a:srgbClr val="323438"/>
                </a:solidFill>
                <a:latin typeface="Segoe UI" panose="020B0502040204020203" pitchFamily="34" charset="0"/>
                <a:ea typeface="Segoe UI" panose="020B0502040204020203" pitchFamily="34" charset="0"/>
                <a:cs typeface="Segoe UI" panose="020B0502040204020203" pitchFamily="34" charset="0"/>
              </a:rPr>
              <a:t>Hi-Res Data</a:t>
            </a:r>
          </a:p>
          <a:p>
            <a:pPr marL="171450" indent="-171450">
              <a:buFont typeface="Arial" panose="020B0604020202020204" pitchFamily="34" charset="0"/>
              <a:buChar char="•"/>
            </a:pPr>
            <a:r>
              <a:rPr lang="en-US" sz="2000" dirty="0">
                <a:solidFill>
                  <a:srgbClr val="323438"/>
                </a:solidFill>
                <a:latin typeface="Segoe UI" panose="020B0502040204020203" pitchFamily="34" charset="0"/>
                <a:ea typeface="Segoe UI" panose="020B0502040204020203" pitchFamily="34" charset="0"/>
                <a:cs typeface="Segoe UI" panose="020B0502040204020203" pitchFamily="34" charset="0"/>
              </a:rPr>
              <a:t>Local Weather</a:t>
            </a:r>
          </a:p>
        </p:txBody>
      </p:sp>
      <p:sp>
        <p:nvSpPr>
          <p:cNvPr id="19" name="TextBox 18"/>
          <p:cNvSpPr txBox="1"/>
          <p:nvPr/>
        </p:nvSpPr>
        <p:spPr>
          <a:xfrm>
            <a:off x="6624570" y="2348614"/>
            <a:ext cx="2519430" cy="707886"/>
          </a:xfrm>
          <a:prstGeom prst="rect">
            <a:avLst/>
          </a:prstGeom>
          <a:noFill/>
        </p:spPr>
        <p:txBody>
          <a:bodyPr wrap="square" rtlCol="0">
            <a:spAutoFit/>
          </a:bodyPr>
          <a:lstStyle/>
          <a:p>
            <a:pPr marL="171450" indent="-171450">
              <a:buFont typeface="Arial" panose="020B0604020202020204" pitchFamily="34" charset="0"/>
              <a:buChar char="•"/>
            </a:pPr>
            <a:r>
              <a:rPr lang="en-US" sz="2000" dirty="0">
                <a:solidFill>
                  <a:srgbClr val="323438"/>
                </a:solidFill>
                <a:latin typeface="Segoe UI" panose="020B0502040204020203" pitchFamily="34" charset="0"/>
                <a:ea typeface="Segoe UI" panose="020B0502040204020203" pitchFamily="34" charset="0"/>
                <a:cs typeface="Segoe UI" panose="020B0502040204020203" pitchFamily="34" charset="0"/>
              </a:rPr>
              <a:t>Better Forecasting</a:t>
            </a:r>
          </a:p>
          <a:p>
            <a:pPr marL="171450" indent="-171450">
              <a:buFont typeface="Arial" panose="020B0604020202020204" pitchFamily="34" charset="0"/>
              <a:buChar char="•"/>
            </a:pPr>
            <a:r>
              <a:rPr lang="en-US" sz="2000" dirty="0">
                <a:solidFill>
                  <a:srgbClr val="323438"/>
                </a:solidFill>
                <a:latin typeface="Segoe UI" panose="020B0502040204020203" pitchFamily="34" charset="0"/>
                <a:ea typeface="Segoe UI" panose="020B0502040204020203" pitchFamily="34" charset="0"/>
                <a:cs typeface="Segoe UI" panose="020B0502040204020203" pitchFamily="34" charset="0"/>
              </a:rPr>
              <a:t>Advanced Warning</a:t>
            </a:r>
          </a:p>
        </p:txBody>
      </p:sp>
      <p:sp>
        <p:nvSpPr>
          <p:cNvPr id="20" name="TextBox 19"/>
          <p:cNvSpPr txBox="1"/>
          <p:nvPr/>
        </p:nvSpPr>
        <p:spPr>
          <a:xfrm>
            <a:off x="5900050" y="5662181"/>
            <a:ext cx="2535394" cy="707886"/>
          </a:xfrm>
          <a:prstGeom prst="rect">
            <a:avLst/>
          </a:prstGeom>
          <a:noFill/>
        </p:spPr>
        <p:txBody>
          <a:bodyPr wrap="square" rtlCol="0" anchor="t">
            <a:spAutoFit/>
          </a:bodyPr>
          <a:lstStyle/>
          <a:p>
            <a:pPr marL="171450" indent="-171450">
              <a:buFont typeface="Arial" panose="020B0604020202020204" pitchFamily="34" charset="0"/>
              <a:buChar char="•"/>
            </a:pPr>
            <a:r>
              <a:rPr lang="en-US" sz="2000" dirty="0">
                <a:solidFill>
                  <a:srgbClr val="323438"/>
                </a:solidFill>
                <a:latin typeface="Segoe UI" panose="020B0502040204020203" pitchFamily="34" charset="0"/>
                <a:ea typeface="Segoe UI" panose="020B0502040204020203" pitchFamily="34" charset="0"/>
                <a:cs typeface="Segoe UI" panose="020B0502040204020203" pitchFamily="34" charset="0"/>
              </a:rPr>
              <a:t>High-Definition </a:t>
            </a:r>
          </a:p>
          <a:p>
            <a:pPr marL="171450" indent="-171450">
              <a:buFont typeface="Arial" panose="020B0604020202020204" pitchFamily="34" charset="0"/>
              <a:buChar char="•"/>
            </a:pPr>
            <a:r>
              <a:rPr lang="en-US" sz="2000" dirty="0">
                <a:solidFill>
                  <a:srgbClr val="323438"/>
                </a:solidFill>
                <a:latin typeface="Segoe UI" panose="020B0502040204020203" pitchFamily="34" charset="0"/>
                <a:ea typeface="Segoe UI" panose="020B0502040204020203" pitchFamily="34" charset="0"/>
                <a:cs typeface="Segoe UI" panose="020B0502040204020203" pitchFamily="34" charset="0"/>
              </a:rPr>
              <a:t>Remote-controlled</a:t>
            </a:r>
          </a:p>
        </p:txBody>
      </p:sp>
      <p:pic>
        <p:nvPicPr>
          <p:cNvPr id="21" name="Picture 2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67534" y="1458924"/>
            <a:ext cx="2606292" cy="2603382"/>
          </a:xfrm>
          <a:prstGeom prst="ellipse">
            <a:avLst/>
          </a:prstGeom>
          <a:ln w="63500" cap="rnd">
            <a:solidFill>
              <a:srgbClr val="FED10C"/>
            </a:solidFill>
          </a:ln>
          <a:effectLst/>
          <a:scene3d>
            <a:camera prst="orthographicFront"/>
            <a:lightRig rig="contrasting" dir="t">
              <a:rot lat="0" lon="0" rev="3000000"/>
            </a:lightRig>
          </a:scene3d>
          <a:sp3d contourW="7620">
            <a:bevelT w="95250" h="31750"/>
            <a:contourClr>
              <a:srgbClr val="333333"/>
            </a:contourClr>
          </a:sp3d>
        </p:spPr>
      </p:pic>
      <p:pic>
        <p:nvPicPr>
          <p:cNvPr id="22" name="Picture 2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8474" y="1256906"/>
            <a:ext cx="1639452" cy="1645920"/>
          </a:xfrm>
          <a:prstGeom prst="ellipse">
            <a:avLst/>
          </a:prstGeom>
          <a:ln w="57150" cap="rnd">
            <a:noFill/>
          </a:ln>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347918" y="802019"/>
            <a:ext cx="1645920" cy="1624545"/>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23" name="Picture 22" descr="A train on a track with smoke coming out of it&#10;&#10;Description generated with high confidence"/>
          <p:cNvPicPr>
            <a:picLocks noChangeAspect="1"/>
          </p:cNvPicPr>
          <p:nvPr/>
        </p:nvPicPr>
        <p:blipFill rotWithShape="1">
          <a:blip r:embed="rId6" cstate="email">
            <a:extLst>
              <a:ext uri="{28A0092B-C50C-407E-A947-70E740481C1C}">
                <a14:useLocalDpi xmlns:a14="http://schemas.microsoft.com/office/drawing/2010/main"/>
              </a:ext>
            </a:extLst>
          </a:blip>
          <a:srcRect t="-527"/>
          <a:stretch/>
        </p:blipFill>
        <p:spPr>
          <a:xfrm>
            <a:off x="5384331" y="3150133"/>
            <a:ext cx="1609507" cy="1562456"/>
          </a:xfrm>
          <a:prstGeom prst="ellipse">
            <a:avLst/>
          </a:prstGeom>
          <a:ln w="19050" cap="rnd">
            <a:noFill/>
          </a:ln>
          <a:effectLst/>
          <a:scene3d>
            <a:camera prst="orthographicFront"/>
            <a:lightRig rig="contrasting" dir="t">
              <a:rot lat="0" lon="0" rev="3000000"/>
            </a:lightRig>
          </a:scene3d>
          <a:sp3d contourW="7620">
            <a:bevelT w="95250" h="31750"/>
            <a:contourClr>
              <a:srgbClr val="333333"/>
            </a:contourClr>
          </a:sp3d>
        </p:spPr>
      </p:pic>
      <p:sp>
        <p:nvSpPr>
          <p:cNvPr id="27" name="Rectangle 26"/>
          <p:cNvSpPr/>
          <p:nvPr/>
        </p:nvSpPr>
        <p:spPr>
          <a:xfrm>
            <a:off x="48993" y="191382"/>
            <a:ext cx="6372642" cy="523220"/>
          </a:xfrm>
          <a:prstGeom prst="rect">
            <a:avLst/>
          </a:prstGeom>
        </p:spPr>
        <p:txBody>
          <a:bodyPr wrap="none">
            <a:spAutoFit/>
          </a:bodyPr>
          <a:lstStyle/>
          <a:p>
            <a:r>
              <a:rPr lang="en-US" sz="2800" b="1" cap="small" dirty="0">
                <a:ea typeface="Segoe UI" panose="020B0502040204020203" pitchFamily="34" charset="0"/>
                <a:cs typeface="Core Sans DS 47 Cn Medium"/>
              </a:rPr>
              <a:t>Fire and Severe Weather Monitoring </a:t>
            </a:r>
            <a:endParaRPr lang="en-US" sz="2800" cap="small" dirty="0"/>
          </a:p>
        </p:txBody>
      </p:sp>
      <p:sp>
        <p:nvSpPr>
          <p:cNvPr id="25" name="TextBox 24"/>
          <p:cNvSpPr txBox="1"/>
          <p:nvPr/>
        </p:nvSpPr>
        <p:spPr>
          <a:xfrm>
            <a:off x="240275" y="6245821"/>
            <a:ext cx="6127423" cy="461665"/>
          </a:xfrm>
          <a:prstGeom prst="rect">
            <a:avLst/>
          </a:prstGeom>
          <a:noFill/>
        </p:spPr>
        <p:txBody>
          <a:bodyPr wrap="square" rtlCol="0">
            <a:spAutoFit/>
          </a:bodyPr>
          <a:lstStyle/>
          <a:p>
            <a:r>
              <a:rPr lang="en-US" sz="2400" dirty="0"/>
              <a:t>Fire Cameras: </a:t>
            </a:r>
            <a:r>
              <a:rPr lang="en-US" sz="2400" u="sng" dirty="0">
                <a:hlinkClick r:id="rId7"/>
              </a:rPr>
              <a:t>www.alertwildfire.org</a:t>
            </a:r>
            <a:endParaRPr lang="en-US" sz="2400" dirty="0"/>
          </a:p>
        </p:txBody>
      </p:sp>
      <p:sp>
        <p:nvSpPr>
          <p:cNvPr id="24" name="Rectangle 23"/>
          <p:cNvSpPr/>
          <p:nvPr/>
        </p:nvSpPr>
        <p:spPr>
          <a:xfrm>
            <a:off x="2" y="730659"/>
            <a:ext cx="4416776" cy="87785"/>
          </a:xfrm>
          <a:prstGeom prst="rect">
            <a:avLst/>
          </a:prstGeom>
          <a:solidFill>
            <a:srgbClr val="FDC9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DC933"/>
              </a:solidFill>
            </a:endParaRPr>
          </a:p>
        </p:txBody>
      </p:sp>
      <p:sp>
        <p:nvSpPr>
          <p:cNvPr id="26" name="Slide Number Placeholder 4"/>
          <p:cNvSpPr txBox="1">
            <a:spLocks/>
          </p:cNvSpPr>
          <p:nvPr/>
        </p:nvSpPr>
        <p:spPr>
          <a:xfrm>
            <a:off x="8478173" y="6374107"/>
            <a:ext cx="51657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lumMod val="50000"/>
                  </a:schemeClr>
                </a:solidFill>
                <a:latin typeface="Open Sans"/>
                <a:ea typeface="Segoe UI" panose="020B0502040204020203" pitchFamily="34" charset="0"/>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white">
                    <a:lumMod val="50000"/>
                  </a:prstClr>
                </a:solidFill>
              </a:rPr>
              <a:t>7</a:t>
            </a:r>
          </a:p>
        </p:txBody>
      </p:sp>
    </p:spTree>
    <p:extLst>
      <p:ext uri="{BB962C8B-B14F-4D97-AF65-F5344CB8AC3E}">
        <p14:creationId xmlns:p14="http://schemas.microsoft.com/office/powerpoint/2010/main" val="77982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48993" y="191382"/>
            <a:ext cx="6372642" cy="523220"/>
          </a:xfrm>
          <a:prstGeom prst="rect">
            <a:avLst/>
          </a:prstGeom>
        </p:spPr>
        <p:txBody>
          <a:bodyPr wrap="none">
            <a:spAutoFit/>
          </a:bodyPr>
          <a:lstStyle/>
          <a:p>
            <a:r>
              <a:rPr lang="en-US" sz="2800" b="1" cap="small" dirty="0">
                <a:ea typeface="Segoe UI" panose="020B0502040204020203" pitchFamily="34" charset="0"/>
                <a:cs typeface="Core Sans DS 47 Cn Medium"/>
              </a:rPr>
              <a:t>Fire and Severe Weather Monitoring </a:t>
            </a:r>
            <a:endParaRPr lang="en-US" sz="2800" cap="small" dirty="0"/>
          </a:p>
        </p:txBody>
      </p:sp>
      <p:sp>
        <p:nvSpPr>
          <p:cNvPr id="28" name="Rectangle 27"/>
          <p:cNvSpPr/>
          <p:nvPr/>
        </p:nvSpPr>
        <p:spPr>
          <a:xfrm>
            <a:off x="2" y="730659"/>
            <a:ext cx="4416776" cy="87785"/>
          </a:xfrm>
          <a:prstGeom prst="rect">
            <a:avLst/>
          </a:prstGeom>
          <a:solidFill>
            <a:srgbClr val="FDC9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DC933"/>
              </a:solidFill>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5538" y="1010618"/>
            <a:ext cx="8860221" cy="5027575"/>
          </a:xfrm>
          <a:prstGeom prst="rect">
            <a:avLst/>
          </a:prstGeom>
        </p:spPr>
      </p:pic>
      <p:sp>
        <p:nvSpPr>
          <p:cNvPr id="5" name="Slide Number Placeholder 4"/>
          <p:cNvSpPr txBox="1">
            <a:spLocks/>
          </p:cNvSpPr>
          <p:nvPr/>
        </p:nvSpPr>
        <p:spPr>
          <a:xfrm>
            <a:off x="8478173" y="6374107"/>
            <a:ext cx="51657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lumMod val="50000"/>
                  </a:schemeClr>
                </a:solidFill>
                <a:latin typeface="Open Sans"/>
                <a:ea typeface="Segoe UI" panose="020B0502040204020203" pitchFamily="34" charset="0"/>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white">
                    <a:lumMod val="50000"/>
                  </a:prstClr>
                </a:solidFill>
              </a:rPr>
              <a:t>8</a:t>
            </a:r>
          </a:p>
        </p:txBody>
      </p:sp>
    </p:spTree>
    <p:extLst>
      <p:ext uri="{BB962C8B-B14F-4D97-AF65-F5344CB8AC3E}">
        <p14:creationId xmlns:p14="http://schemas.microsoft.com/office/powerpoint/2010/main" val="4077141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alphaModFix amt="22000"/>
          </a:blip>
          <a:stretch>
            <a:fillRect/>
          </a:stretch>
        </p:blipFill>
        <p:spPr>
          <a:xfrm>
            <a:off x="6659264" y="0"/>
            <a:ext cx="2484736" cy="4048367"/>
          </a:xfrm>
          <a:prstGeom prst="rect">
            <a:avLst/>
          </a:prstGeom>
        </p:spPr>
      </p:pic>
      <p:pic>
        <p:nvPicPr>
          <p:cNvPr id="10" name="Picture 9"/>
          <p:cNvPicPr>
            <a:picLocks noChangeAspect="1"/>
          </p:cNvPicPr>
          <p:nvPr/>
        </p:nvPicPr>
        <p:blipFill>
          <a:blip r:embed="rId3">
            <a:alphaModFix amt="22000"/>
          </a:blip>
          <a:stretch>
            <a:fillRect/>
          </a:stretch>
        </p:blipFill>
        <p:spPr>
          <a:xfrm rot="16200000" flipH="1">
            <a:off x="781816" y="3541891"/>
            <a:ext cx="2484736" cy="4048367"/>
          </a:xfrm>
          <a:prstGeom prst="rect">
            <a:avLst/>
          </a:prstGeom>
        </p:spPr>
      </p:pic>
      <p:sp>
        <p:nvSpPr>
          <p:cNvPr id="13" name="TextBox 8">
            <a:extLst>
              <a:ext uri="{FF2B5EF4-FFF2-40B4-BE49-F238E27FC236}">
                <a16:creationId xmlns="" xmlns:a16="http://schemas.microsoft.com/office/drawing/2014/main" id="{91F0C408-CC30-4A71-BB09-077B3F25D83F}"/>
              </a:ext>
            </a:extLst>
          </p:cNvPr>
          <p:cNvSpPr txBox="1"/>
          <p:nvPr/>
        </p:nvSpPr>
        <p:spPr>
          <a:xfrm>
            <a:off x="-338532" y="1140384"/>
            <a:ext cx="9333275" cy="547842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628650" lvl="1" indent="-171450">
              <a:spcAft>
                <a:spcPts val="1200"/>
              </a:spcAft>
              <a:buClr>
                <a:srgbClr val="FFD141"/>
              </a:buClr>
              <a:buSzPct val="80000"/>
              <a:buFont typeface="Wingdings" charset="2"/>
              <a:buChar char="§"/>
            </a:pPr>
            <a:r>
              <a:rPr lang="en-US" sz="2000" dirty="0">
                <a:solidFill>
                  <a:srgbClr val="323438"/>
                </a:solidFill>
                <a:ea typeface="Segoe UI" panose="020B0502040204020203" pitchFamily="34" charset="0"/>
                <a:cs typeface="Open Sans"/>
              </a:rPr>
              <a:t>De-energization to </a:t>
            </a:r>
            <a:r>
              <a:rPr lang="en-US" sz="2000" b="1" u="sng" dirty="0">
                <a:solidFill>
                  <a:srgbClr val="323438"/>
                </a:solidFill>
                <a:ea typeface="Segoe UI" panose="020B0502040204020203" pitchFamily="34" charset="0"/>
                <a:cs typeface="Open Sans"/>
              </a:rPr>
              <a:t>prevent</a:t>
            </a:r>
            <a:r>
              <a:rPr lang="en-US" sz="2000" b="1" dirty="0">
                <a:solidFill>
                  <a:srgbClr val="323438"/>
                </a:solidFill>
                <a:ea typeface="Segoe UI" panose="020B0502040204020203" pitchFamily="34" charset="0"/>
                <a:cs typeface="Open Sans"/>
              </a:rPr>
              <a:t> wildfire ignitions </a:t>
            </a:r>
          </a:p>
          <a:p>
            <a:pPr marL="628650" lvl="1" indent="-171450">
              <a:spcAft>
                <a:spcPts val="1200"/>
              </a:spcAft>
              <a:buClr>
                <a:srgbClr val="FFD141"/>
              </a:buClr>
              <a:buSzPct val="80000"/>
              <a:buFont typeface="Wingdings" charset="2"/>
              <a:buChar char="§"/>
            </a:pPr>
            <a:r>
              <a:rPr lang="en-US" sz="2000" dirty="0">
                <a:solidFill>
                  <a:srgbClr val="323438"/>
                </a:solidFill>
                <a:ea typeface="Segoe UI" panose="020B0502040204020203" pitchFamily="34" charset="0"/>
                <a:cs typeface="Open Sans"/>
              </a:rPr>
              <a:t>Used only in </a:t>
            </a:r>
            <a:r>
              <a:rPr lang="en-US" sz="2000" b="1" dirty="0">
                <a:solidFill>
                  <a:srgbClr val="323438"/>
                </a:solidFill>
                <a:ea typeface="Segoe UI" panose="020B0502040204020203" pitchFamily="34" charset="0"/>
                <a:cs typeface="Open Sans"/>
              </a:rPr>
              <a:t>most extreme weather conditions</a:t>
            </a:r>
          </a:p>
          <a:p>
            <a:pPr marL="1085850" lvl="2" indent="-171450">
              <a:spcAft>
                <a:spcPts val="1200"/>
              </a:spcAft>
              <a:buClr>
                <a:srgbClr val="FFD141"/>
              </a:buClr>
              <a:buSzPct val="80000"/>
              <a:buFont typeface="Wingdings" charset="2"/>
              <a:buChar char="§"/>
            </a:pPr>
            <a:r>
              <a:rPr lang="en-US" sz="2000" dirty="0">
                <a:solidFill>
                  <a:srgbClr val="323438"/>
                </a:solidFill>
                <a:ea typeface="Segoe UI" panose="020B0502040204020203" pitchFamily="34" charset="0"/>
                <a:cs typeface="Open Sans"/>
              </a:rPr>
              <a:t>Limited to impacted circuits in high fire risk areas </a:t>
            </a:r>
          </a:p>
          <a:p>
            <a:pPr marL="628650" lvl="1" indent="-171450">
              <a:spcAft>
                <a:spcPts val="1200"/>
              </a:spcAft>
              <a:buClr>
                <a:srgbClr val="FFD141"/>
              </a:buClr>
              <a:buSzPct val="80000"/>
              <a:buFont typeface="Wingdings" charset="2"/>
              <a:buChar char="§"/>
            </a:pPr>
            <a:r>
              <a:rPr lang="en-US" sz="2000" b="1" dirty="0">
                <a:solidFill>
                  <a:srgbClr val="323438"/>
                </a:solidFill>
                <a:ea typeface="Segoe UI" panose="020B0502040204020203" pitchFamily="34" charset="0"/>
                <a:cs typeface="Open Sans"/>
              </a:rPr>
              <a:t>More frequent use possible </a:t>
            </a:r>
            <a:r>
              <a:rPr lang="en-US" sz="2000" dirty="0">
                <a:solidFill>
                  <a:srgbClr val="323438"/>
                </a:solidFill>
                <a:ea typeface="Segoe UI" panose="020B0502040204020203" pitchFamily="34" charset="0"/>
                <a:cs typeface="Open Sans"/>
              </a:rPr>
              <a:t>given increased wildfire risk</a:t>
            </a:r>
          </a:p>
          <a:p>
            <a:pPr marL="1085850" lvl="2" indent="-171450">
              <a:spcAft>
                <a:spcPts val="1200"/>
              </a:spcAft>
              <a:buClr>
                <a:srgbClr val="FFD141"/>
              </a:buClr>
              <a:buSzPct val="80000"/>
              <a:buFont typeface="Wingdings" charset="2"/>
              <a:buChar char="§"/>
            </a:pPr>
            <a:r>
              <a:rPr lang="en-US" sz="2000" dirty="0">
                <a:solidFill>
                  <a:srgbClr val="323438"/>
                </a:solidFill>
                <a:ea typeface="Segoe UI" panose="020B0502040204020203" pitchFamily="34" charset="0"/>
                <a:cs typeface="Open Sans"/>
              </a:rPr>
              <a:t>Frequency and duration driven by weather</a:t>
            </a:r>
          </a:p>
          <a:p>
            <a:pPr marL="628650" lvl="1" indent="-171450">
              <a:spcAft>
                <a:spcPts val="1200"/>
              </a:spcAft>
              <a:buClr>
                <a:srgbClr val="FFD141"/>
              </a:buClr>
              <a:buSzPct val="80000"/>
              <a:buFont typeface="Wingdings" charset="2"/>
              <a:buChar char="§"/>
            </a:pPr>
            <a:r>
              <a:rPr lang="en-US" sz="2000" dirty="0">
                <a:solidFill>
                  <a:srgbClr val="323438"/>
                </a:solidFill>
                <a:ea typeface="Segoe UI" panose="020B0502040204020203" pitchFamily="34" charset="0"/>
                <a:cs typeface="Open Sans"/>
              </a:rPr>
              <a:t>Notifications starting </a:t>
            </a:r>
            <a:r>
              <a:rPr lang="en-US" sz="2000" b="1" dirty="0">
                <a:solidFill>
                  <a:srgbClr val="323438"/>
                </a:solidFill>
                <a:ea typeface="Segoe UI" panose="020B0502040204020203" pitchFamily="34" charset="0"/>
                <a:cs typeface="Open Sans"/>
              </a:rPr>
              <a:t>48 hours </a:t>
            </a:r>
            <a:r>
              <a:rPr lang="en-US" sz="2000" dirty="0">
                <a:solidFill>
                  <a:srgbClr val="323438"/>
                </a:solidFill>
                <a:ea typeface="Segoe UI" panose="020B0502040204020203" pitchFamily="34" charset="0"/>
                <a:cs typeface="Open Sans"/>
              </a:rPr>
              <a:t>before potential power shutoff </a:t>
            </a:r>
          </a:p>
          <a:p>
            <a:pPr marL="1085850" lvl="2" indent="-171450">
              <a:spcAft>
                <a:spcPts val="1200"/>
              </a:spcAft>
              <a:buClr>
                <a:srgbClr val="FFD141"/>
              </a:buClr>
              <a:buSzPct val="80000"/>
              <a:buFont typeface="Wingdings" charset="2"/>
              <a:buChar char="§"/>
            </a:pPr>
            <a:r>
              <a:rPr lang="en-US" sz="2000" dirty="0">
                <a:solidFill>
                  <a:srgbClr val="323438"/>
                </a:solidFill>
                <a:ea typeface="Segoe UI" panose="020B0502040204020203" pitchFamily="34" charset="0"/>
                <a:cs typeface="Open Sans"/>
              </a:rPr>
              <a:t>1</a:t>
            </a:r>
            <a:r>
              <a:rPr lang="en-US" sz="2000" baseline="30000" dirty="0">
                <a:solidFill>
                  <a:srgbClr val="323438"/>
                </a:solidFill>
                <a:ea typeface="Segoe UI" panose="020B0502040204020203" pitchFamily="34" charset="0"/>
                <a:cs typeface="Open Sans"/>
              </a:rPr>
              <a:t>st</a:t>
            </a:r>
            <a:r>
              <a:rPr lang="en-US" sz="2000" dirty="0">
                <a:solidFill>
                  <a:srgbClr val="323438"/>
                </a:solidFill>
                <a:ea typeface="Segoe UI" panose="020B0502040204020203" pitchFamily="34" charset="0"/>
                <a:cs typeface="Open Sans"/>
              </a:rPr>
              <a:t> Responders, Local Governments, Water / Communications Providers, and Customers (especially critical care &amp; medical baseline)</a:t>
            </a:r>
          </a:p>
          <a:p>
            <a:pPr marL="628650" lvl="1" indent="-171450">
              <a:spcAft>
                <a:spcPts val="1200"/>
              </a:spcAft>
              <a:buClr>
                <a:srgbClr val="FFD141"/>
              </a:buClr>
              <a:buSzPct val="80000"/>
              <a:buFont typeface="Wingdings" charset="2"/>
              <a:buChar char="§"/>
            </a:pPr>
            <a:r>
              <a:rPr lang="en-US" sz="2000" b="1" dirty="0">
                <a:solidFill>
                  <a:srgbClr val="323438"/>
                </a:solidFill>
                <a:ea typeface="Segoe UI" panose="020B0502040204020203" pitchFamily="34" charset="0"/>
                <a:cs typeface="Open Sans"/>
              </a:rPr>
              <a:t>Decision to de-energize </a:t>
            </a:r>
            <a:r>
              <a:rPr lang="en-US" sz="2000" dirty="0">
                <a:solidFill>
                  <a:srgbClr val="323438"/>
                </a:solidFill>
                <a:ea typeface="Segoe UI" panose="020B0502040204020203" pitchFamily="34" charset="0"/>
                <a:cs typeface="Open Sans"/>
              </a:rPr>
              <a:t>considers variety of factors</a:t>
            </a:r>
            <a:endParaRPr lang="en-US" sz="2000" b="1" dirty="0">
              <a:solidFill>
                <a:srgbClr val="323438"/>
              </a:solidFill>
              <a:ea typeface="Segoe UI" panose="020B0502040204020203" pitchFamily="34" charset="0"/>
              <a:cs typeface="Open Sans"/>
            </a:endParaRPr>
          </a:p>
          <a:p>
            <a:pPr marL="1085850" lvl="2" indent="-171450">
              <a:spcAft>
                <a:spcPts val="1200"/>
              </a:spcAft>
              <a:buClr>
                <a:srgbClr val="FFD141"/>
              </a:buClr>
              <a:buSzPct val="80000"/>
              <a:buFont typeface="Wingdings" charset="2"/>
              <a:buChar char="§"/>
            </a:pPr>
            <a:r>
              <a:rPr lang="en-US" sz="2000" dirty="0">
                <a:solidFill>
                  <a:srgbClr val="323438"/>
                </a:solidFill>
                <a:ea typeface="Segoe UI" panose="020B0502040204020203" pitchFamily="34" charset="0"/>
                <a:cs typeface="Open Sans"/>
              </a:rPr>
              <a:t>SCE will be in regular contact with fire/emergency personnel prior to decision</a:t>
            </a:r>
          </a:p>
          <a:p>
            <a:pPr marL="628650" lvl="1" indent="-171450">
              <a:spcAft>
                <a:spcPts val="1200"/>
              </a:spcAft>
              <a:buClr>
                <a:srgbClr val="FFD141"/>
              </a:buClr>
              <a:buSzPct val="80000"/>
              <a:buFont typeface="Wingdings" charset="2"/>
              <a:buChar char="§"/>
            </a:pPr>
            <a:r>
              <a:rPr lang="en-US" sz="2000" b="1" dirty="0">
                <a:solidFill>
                  <a:srgbClr val="323438"/>
                </a:solidFill>
                <a:ea typeface="Segoe UI" panose="020B0502040204020203" pitchFamily="34" charset="0"/>
                <a:cs typeface="Open Sans"/>
              </a:rPr>
              <a:t>Power restoration </a:t>
            </a:r>
            <a:r>
              <a:rPr lang="en-US" sz="2000" dirty="0">
                <a:solidFill>
                  <a:srgbClr val="323438"/>
                </a:solidFill>
                <a:ea typeface="Segoe UI" panose="020B0502040204020203" pitchFamily="34" charset="0"/>
                <a:cs typeface="Open Sans"/>
              </a:rPr>
              <a:t>begins after local conditions have improved and safety checks have been performed</a:t>
            </a:r>
          </a:p>
        </p:txBody>
      </p:sp>
      <p:sp>
        <p:nvSpPr>
          <p:cNvPr id="5" name="Rectangle 4"/>
          <p:cNvSpPr/>
          <p:nvPr/>
        </p:nvSpPr>
        <p:spPr>
          <a:xfrm>
            <a:off x="1" y="744770"/>
            <a:ext cx="6293555" cy="73673"/>
          </a:xfrm>
          <a:prstGeom prst="rect">
            <a:avLst/>
          </a:prstGeom>
          <a:solidFill>
            <a:srgbClr val="FDC9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DC933"/>
              </a:solidFill>
            </a:endParaRPr>
          </a:p>
        </p:txBody>
      </p:sp>
      <p:sp>
        <p:nvSpPr>
          <p:cNvPr id="6" name="Rectangle 5"/>
          <p:cNvSpPr/>
          <p:nvPr/>
        </p:nvSpPr>
        <p:spPr>
          <a:xfrm>
            <a:off x="0" y="151262"/>
            <a:ext cx="9018110" cy="523220"/>
          </a:xfrm>
          <a:prstGeom prst="rect">
            <a:avLst/>
          </a:prstGeom>
        </p:spPr>
        <p:txBody>
          <a:bodyPr wrap="none">
            <a:spAutoFit/>
          </a:bodyPr>
          <a:lstStyle/>
          <a:p>
            <a:r>
              <a:rPr lang="en-US" sz="2800" b="1" cap="small" dirty="0">
                <a:ea typeface="Segoe UI" panose="020B0502040204020203" pitchFamily="34" charset="0"/>
                <a:cs typeface="Core Sans DS 47 Cn Medium"/>
              </a:rPr>
              <a:t>Practice of Last Resort: Public Safety Power Shutoff</a:t>
            </a:r>
          </a:p>
        </p:txBody>
      </p:sp>
      <p:sp>
        <p:nvSpPr>
          <p:cNvPr id="9" name="Slide Number Placeholder 4"/>
          <p:cNvSpPr txBox="1">
            <a:spLocks/>
          </p:cNvSpPr>
          <p:nvPr/>
        </p:nvSpPr>
        <p:spPr>
          <a:xfrm>
            <a:off x="8478173" y="6374107"/>
            <a:ext cx="51657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lumMod val="50000"/>
                  </a:schemeClr>
                </a:solidFill>
                <a:latin typeface="Open Sans"/>
                <a:ea typeface="Segoe UI" panose="020B0502040204020203" pitchFamily="34" charset="0"/>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white">
                    <a:lumMod val="50000"/>
                  </a:prstClr>
                </a:solidFill>
              </a:rPr>
              <a:t>8</a:t>
            </a:r>
          </a:p>
        </p:txBody>
      </p:sp>
    </p:spTree>
    <p:extLst>
      <p:ext uri="{BB962C8B-B14F-4D97-AF65-F5344CB8AC3E}">
        <p14:creationId xmlns:p14="http://schemas.microsoft.com/office/powerpoint/2010/main" val="252904337"/>
      </p:ext>
    </p:extLst>
  </p:cSld>
  <p:clrMapOvr>
    <a:masterClrMapping/>
  </p:clrMapOvr>
</p:sld>
</file>

<file path=ppt/theme/theme1.xml><?xml version="1.0" encoding="utf-8"?>
<a:theme xmlns:a="http://schemas.openxmlformats.org/drawingml/2006/main" name="SCE 4x3 Template_White">
  <a:themeElements>
    <a:clrScheme name="Brand Colors">
      <a:dk1>
        <a:srgbClr val="006269"/>
      </a:dk1>
      <a:lt1>
        <a:sysClr val="window" lastClr="FFFFFF"/>
      </a:lt1>
      <a:dk2>
        <a:srgbClr val="FED141"/>
      </a:dk2>
      <a:lt2>
        <a:srgbClr val="B1B3B3"/>
      </a:lt2>
      <a:accent1>
        <a:srgbClr val="00A9E0"/>
      </a:accent1>
      <a:accent2>
        <a:srgbClr val="3CDBC0"/>
      </a:accent2>
      <a:accent3>
        <a:srgbClr val="658D1B"/>
      </a:accent3>
      <a:accent4>
        <a:srgbClr val="722257"/>
      </a:accent4>
      <a:accent5>
        <a:srgbClr val="F0B323"/>
      </a:accent5>
      <a:accent6>
        <a:srgbClr val="D2D755"/>
      </a:accent6>
      <a:hlink>
        <a:srgbClr val="0563C1"/>
      </a:hlink>
      <a:folHlink>
        <a:srgbClr val="FF0000"/>
      </a:folHlink>
    </a:clrScheme>
    <a:fontScheme name="Custom 2">
      <a:majorFont>
        <a:latin typeface="Segoe UI Light"/>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Brand Guidelines.potx" id="{30045ACF-AAE3-460A-9933-965EF3C49868}" vid="{329C0C72-CDA0-4F4F-BD5A-8598C0C0A678}"/>
    </a:ext>
  </a:extLst>
</a:theme>
</file>

<file path=ppt/theme/theme2.xml><?xml version="1.0" encoding="utf-8"?>
<a:theme xmlns:a="http://schemas.openxmlformats.org/drawingml/2006/main" name="1_SCE 4x3 Template_White">
  <a:themeElements>
    <a:clrScheme name="Brand Colors">
      <a:dk1>
        <a:srgbClr val="006269"/>
      </a:dk1>
      <a:lt1>
        <a:sysClr val="window" lastClr="FFFFFF"/>
      </a:lt1>
      <a:dk2>
        <a:srgbClr val="FED141"/>
      </a:dk2>
      <a:lt2>
        <a:srgbClr val="B1B3B3"/>
      </a:lt2>
      <a:accent1>
        <a:srgbClr val="00A9E0"/>
      </a:accent1>
      <a:accent2>
        <a:srgbClr val="3CDBC0"/>
      </a:accent2>
      <a:accent3>
        <a:srgbClr val="658D1B"/>
      </a:accent3>
      <a:accent4>
        <a:srgbClr val="722257"/>
      </a:accent4>
      <a:accent5>
        <a:srgbClr val="F0B323"/>
      </a:accent5>
      <a:accent6>
        <a:srgbClr val="D2D755"/>
      </a:accent6>
      <a:hlink>
        <a:srgbClr val="0563C1"/>
      </a:hlink>
      <a:folHlink>
        <a:srgbClr val="FF0000"/>
      </a:folHlink>
    </a:clrScheme>
    <a:fontScheme name="Custom 2">
      <a:majorFont>
        <a:latin typeface="Segoe UI Light"/>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Brand Guidelines.potx" id="{30045ACF-AAE3-460A-9933-965EF3C49868}" vid="{329C0C72-CDA0-4F4F-BD5A-8598C0C0A678}"/>
    </a:ext>
  </a:extLst>
</a:theme>
</file>

<file path=ppt/theme/theme3.xml><?xml version="1.0" encoding="utf-8"?>
<a:theme xmlns:a="http://schemas.openxmlformats.org/drawingml/2006/main" name="2_SCE 4x3 Template_White">
  <a:themeElements>
    <a:clrScheme name="Brand Colors">
      <a:dk1>
        <a:srgbClr val="006269"/>
      </a:dk1>
      <a:lt1>
        <a:sysClr val="window" lastClr="FFFFFF"/>
      </a:lt1>
      <a:dk2>
        <a:srgbClr val="FED141"/>
      </a:dk2>
      <a:lt2>
        <a:srgbClr val="B1B3B3"/>
      </a:lt2>
      <a:accent1>
        <a:srgbClr val="00A9E0"/>
      </a:accent1>
      <a:accent2>
        <a:srgbClr val="3CDBC0"/>
      </a:accent2>
      <a:accent3>
        <a:srgbClr val="658D1B"/>
      </a:accent3>
      <a:accent4>
        <a:srgbClr val="722257"/>
      </a:accent4>
      <a:accent5>
        <a:srgbClr val="F0B323"/>
      </a:accent5>
      <a:accent6>
        <a:srgbClr val="D2D755"/>
      </a:accent6>
      <a:hlink>
        <a:srgbClr val="0563C1"/>
      </a:hlink>
      <a:folHlink>
        <a:srgbClr val="FF0000"/>
      </a:folHlink>
    </a:clrScheme>
    <a:fontScheme name="Custom 2">
      <a:majorFont>
        <a:latin typeface="Segoe UI Light"/>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Brand Guidelines.potx" id="{30045ACF-AAE3-460A-9933-965EF3C49868}" vid="{329C0C72-CDA0-4F4F-BD5A-8598C0C0A678}"/>
    </a:ext>
  </a:extLst>
</a:theme>
</file>

<file path=ppt/theme/theme4.xml><?xml version="1.0" encoding="utf-8"?>
<a:theme xmlns:a="http://schemas.openxmlformats.org/drawingml/2006/main" name="3_SCE 4x3 Template_White">
  <a:themeElements>
    <a:clrScheme name="Brand Colors">
      <a:dk1>
        <a:srgbClr val="006269"/>
      </a:dk1>
      <a:lt1>
        <a:sysClr val="window" lastClr="FFFFFF"/>
      </a:lt1>
      <a:dk2>
        <a:srgbClr val="FED141"/>
      </a:dk2>
      <a:lt2>
        <a:srgbClr val="B1B3B3"/>
      </a:lt2>
      <a:accent1>
        <a:srgbClr val="00A9E0"/>
      </a:accent1>
      <a:accent2>
        <a:srgbClr val="3CDBC0"/>
      </a:accent2>
      <a:accent3>
        <a:srgbClr val="658D1B"/>
      </a:accent3>
      <a:accent4>
        <a:srgbClr val="722257"/>
      </a:accent4>
      <a:accent5>
        <a:srgbClr val="F0B323"/>
      </a:accent5>
      <a:accent6>
        <a:srgbClr val="D2D755"/>
      </a:accent6>
      <a:hlink>
        <a:srgbClr val="0563C1"/>
      </a:hlink>
      <a:folHlink>
        <a:srgbClr val="FF0000"/>
      </a:folHlink>
    </a:clrScheme>
    <a:fontScheme name="Custom 2">
      <a:majorFont>
        <a:latin typeface="Segoe UI Light"/>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Brand Guidelines.potx" id="{30045ACF-AAE3-460A-9933-965EF3C49868}" vid="{329C0C72-CDA0-4F4F-BD5A-8598C0C0A678}"/>
    </a:ext>
  </a:extLst>
</a:theme>
</file>

<file path=ppt/theme/theme5.xml><?xml version="1.0" encoding="utf-8"?>
<a:theme xmlns:a="http://schemas.openxmlformats.org/drawingml/2006/main" name="4_SCE 4x3 Template_White">
  <a:themeElements>
    <a:clrScheme name="Brand Colors">
      <a:dk1>
        <a:srgbClr val="006269"/>
      </a:dk1>
      <a:lt1>
        <a:sysClr val="window" lastClr="FFFFFF"/>
      </a:lt1>
      <a:dk2>
        <a:srgbClr val="FED141"/>
      </a:dk2>
      <a:lt2>
        <a:srgbClr val="B1B3B3"/>
      </a:lt2>
      <a:accent1>
        <a:srgbClr val="00A9E0"/>
      </a:accent1>
      <a:accent2>
        <a:srgbClr val="3CDBC0"/>
      </a:accent2>
      <a:accent3>
        <a:srgbClr val="658D1B"/>
      </a:accent3>
      <a:accent4>
        <a:srgbClr val="722257"/>
      </a:accent4>
      <a:accent5>
        <a:srgbClr val="F0B323"/>
      </a:accent5>
      <a:accent6>
        <a:srgbClr val="D2D755"/>
      </a:accent6>
      <a:hlink>
        <a:srgbClr val="0563C1"/>
      </a:hlink>
      <a:folHlink>
        <a:srgbClr val="FF0000"/>
      </a:folHlink>
    </a:clrScheme>
    <a:fontScheme name="Custom 2">
      <a:majorFont>
        <a:latin typeface="Segoe UI Light"/>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Brand Guidelines.potx" id="{30045ACF-AAE3-460A-9933-965EF3C49868}" vid="{329C0C72-CDA0-4F4F-BD5A-8598C0C0A67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64234b05-e7d3-4ee2-96dd-fdfc050237e3">
      <UserInfo>
        <DisplayName>Rudolph Gonzales</DisplayName>
        <AccountId>471</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1D549D90CAD0A479E65DFB61901EC84" ma:contentTypeVersion="11" ma:contentTypeDescription="Create a new document." ma:contentTypeScope="" ma:versionID="cc835166efefbbf34971dbcc2e996801">
  <xsd:schema xmlns:xsd="http://www.w3.org/2001/XMLSchema" xmlns:xs="http://www.w3.org/2001/XMLSchema" xmlns:p="http://schemas.microsoft.com/office/2006/metadata/properties" xmlns:ns2="64234b05-e7d3-4ee2-96dd-fdfc050237e3" xmlns:ns3="f52a1a68-3d82-4311-af31-8d80d575cb53" targetNamespace="http://schemas.microsoft.com/office/2006/metadata/properties" ma:root="true" ma:fieldsID="a75d047a0b9b2d5afeb9c9098d80ec3f" ns2:_="" ns3:_="">
    <xsd:import namespace="64234b05-e7d3-4ee2-96dd-fdfc050237e3"/>
    <xsd:import namespace="f52a1a68-3d82-4311-af31-8d80d575cb53"/>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234b05-e7d3-4ee2-96dd-fdfc050237e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f52a1a68-3d82-4311-af31-8d80d575cb53"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description="" ma:internalName="MediaServiceAutoTags" ma:readOnly="true">
      <xsd:simpleType>
        <xsd:restriction base="dms:Text"/>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301AA1-9EA3-4484-92DE-2AD0BB48E2F3}">
  <ds:schemaRefs>
    <ds:schemaRef ds:uri="http://schemas.microsoft.com/sharepoint/v3/contenttype/forms"/>
  </ds:schemaRefs>
</ds:datastoreItem>
</file>

<file path=customXml/itemProps2.xml><?xml version="1.0" encoding="utf-8"?>
<ds:datastoreItem xmlns:ds="http://schemas.openxmlformats.org/officeDocument/2006/customXml" ds:itemID="{FC21577A-8E83-4FB0-AFC7-B1D308ABBA99}">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64234b05-e7d3-4ee2-96dd-fdfc050237e3"/>
    <ds:schemaRef ds:uri="http://purl.org/dc/elements/1.1/"/>
    <ds:schemaRef ds:uri="f52a1a68-3d82-4311-af31-8d80d575cb53"/>
    <ds:schemaRef ds:uri="http://www.w3.org/XML/1998/namespace"/>
  </ds:schemaRefs>
</ds:datastoreItem>
</file>

<file path=customXml/itemProps3.xml><?xml version="1.0" encoding="utf-8"?>
<ds:datastoreItem xmlns:ds="http://schemas.openxmlformats.org/officeDocument/2006/customXml" ds:itemID="{AF220658-6618-43FC-BC16-2AD8867AF9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234b05-e7d3-4ee2-96dd-fdfc050237e3"/>
    <ds:schemaRef ds:uri="f52a1a68-3d82-4311-af31-8d80d575cb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448</TotalTime>
  <Words>878</Words>
  <Application>Microsoft Office PowerPoint</Application>
  <PresentationFormat>On-screen Show (4:3)</PresentationFormat>
  <Paragraphs>174</Paragraphs>
  <Slides>15</Slides>
  <Notes>14</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15</vt:i4>
      </vt:variant>
    </vt:vector>
  </HeadingPairs>
  <TitlesOfParts>
    <vt:vector size="29" baseType="lpstr">
      <vt:lpstr>Arial</vt:lpstr>
      <vt:lpstr>Segoe UI Semibold</vt:lpstr>
      <vt:lpstr>Open Sans</vt:lpstr>
      <vt:lpstr>Calibri</vt:lpstr>
      <vt:lpstr>Segoe UI</vt:lpstr>
      <vt:lpstr>Segoe UI Light</vt:lpstr>
      <vt:lpstr>Symbol</vt:lpstr>
      <vt:lpstr>Core Sans DS 47 Cn Medium</vt:lpstr>
      <vt:lpstr>Wingdings</vt:lpstr>
      <vt:lpstr>SCE 4x3 Template_White</vt:lpstr>
      <vt:lpstr>1_SCE 4x3 Template_White</vt:lpstr>
      <vt:lpstr>2_SCE 4x3 Template_White</vt:lpstr>
      <vt:lpstr>3_SCE 4x3 Template_White</vt:lpstr>
      <vt:lpstr>4_SCE 4x3 Template_White</vt:lpstr>
      <vt:lpstr>SOUTHERN CALIFORNIA EDISON  Wildfire Mitigation, Safety &amp; Grid Resiliency </vt:lpstr>
      <vt:lpstr>SCE Service Territory</vt:lpstr>
      <vt:lpstr>PowerPoint Presentation</vt:lpstr>
      <vt:lpstr>PowerPoint Presentation</vt:lpstr>
      <vt:lpstr>SYSTEM HARDENING ELEMENTS </vt:lpstr>
      <vt:lpstr>VEGETATION MANAGEMENT</vt:lpstr>
      <vt:lpstr>PowerPoint Presentation</vt:lpstr>
      <vt:lpstr>PowerPoint Presentation</vt:lpstr>
      <vt:lpstr>PowerPoint Presentation</vt:lpstr>
      <vt:lpstr>Extreme Fire Conditions</vt:lpstr>
      <vt:lpstr>PUBLIC SAFETY POWER SHUTOFF - CONSIDERATIONS</vt:lpstr>
      <vt:lpstr>PowerPoint Presentation</vt:lpstr>
      <vt:lpstr>PSPS Event Frequency and Duration Forecast</vt:lpstr>
      <vt:lpstr>Community Resilience &amp; Preparedness</vt:lpstr>
      <vt:lpstr>Thank You Rudy Gonzales-805.402.4403</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Kari Gardner</dc:creator>
  <cp:lastModifiedBy>rriley</cp:lastModifiedBy>
  <cp:revision>88</cp:revision>
  <dcterms:modified xsi:type="dcterms:W3CDTF">2018-09-17T21:29:22Z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0x010100D1D549D90CAD0A479E65DFB61901EC84</vt:lpwstr>
  </property>
  <property fmtid="{D5CDD505-2E9C-101B-9397-08002B2CF9AE}" pid="3" name="SCEDocumentType">
    <vt:lpwstr/>
  </property>
  <property fmtid="{D5CDD505-2E9C-101B-9397-08002B2CF9AE}" pid="4" name="SCE Handling Classifications">
    <vt:lpwstr/>
  </property>
  <property fmtid="{D5CDD505-2E9C-101B-9397-08002B2CF9AE}" pid="5" name="SCE Access Classification">
    <vt:lpwstr/>
  </property>
  <property fmtid="{D5CDD505-2E9C-101B-9397-08002B2CF9AE}" pid="6" name="SCE Owner">
    <vt:lpwstr/>
  </property>
</Properties>
</file>